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</p:sldMasterIdLst>
  <p:notesMasterIdLst>
    <p:notesMasterId r:id="rId22"/>
  </p:notesMasterIdLst>
  <p:sldIdLst>
    <p:sldId id="256" r:id="rId3"/>
    <p:sldId id="302" r:id="rId4"/>
    <p:sldId id="285" r:id="rId5"/>
    <p:sldId id="287" r:id="rId6"/>
    <p:sldId id="296" r:id="rId7"/>
    <p:sldId id="303" r:id="rId8"/>
    <p:sldId id="289" r:id="rId9"/>
    <p:sldId id="298" r:id="rId10"/>
    <p:sldId id="270" r:id="rId11"/>
    <p:sldId id="293" r:id="rId12"/>
    <p:sldId id="271" r:id="rId13"/>
    <p:sldId id="294" r:id="rId14"/>
    <p:sldId id="299" r:id="rId15"/>
    <p:sldId id="300" r:id="rId16"/>
    <p:sldId id="264" r:id="rId17"/>
    <p:sldId id="281" r:id="rId18"/>
    <p:sldId id="284" r:id="rId19"/>
    <p:sldId id="283" r:id="rId20"/>
    <p:sldId id="272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AE2E"/>
    <a:srgbClr val="84E291"/>
    <a:srgbClr val="A6F8BB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5AFB2-66C9-469E-832C-7FB9C470C7C4}" v="1327" dt="2025-07-23T08:52:39.8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tta Plenge" userId="6d29a484bc012b90" providerId="LiveId" clId="{57477E08-B66D-4DC1-BC4D-E1116ACBCE3E}"/>
    <pc:docChg chg="undo custSel addSld delSld modSld sldOrd">
      <pc:chgData name="Lotta Plenge" userId="6d29a484bc012b90" providerId="LiveId" clId="{57477E08-B66D-4DC1-BC4D-E1116ACBCE3E}" dt="2025-07-22T12:18:55.582" v="1268" actId="931"/>
      <pc:docMkLst>
        <pc:docMk/>
      </pc:docMkLst>
      <pc:sldChg chg="addSp delSp modSp mod">
        <pc:chgData name="Lotta Plenge" userId="6d29a484bc012b90" providerId="LiveId" clId="{57477E08-B66D-4DC1-BC4D-E1116ACBCE3E}" dt="2025-07-22T12:18:55.582" v="1268" actId="931"/>
        <pc:sldMkLst>
          <pc:docMk/>
          <pc:sldMk cId="112719595" sldId="256"/>
        </pc:sldMkLst>
        <pc:spChg chg="add del">
          <ac:chgData name="Lotta Plenge" userId="6d29a484bc012b90" providerId="LiveId" clId="{57477E08-B66D-4DC1-BC4D-E1116ACBCE3E}" dt="2025-07-22T12:18:55.582" v="1268" actId="931"/>
          <ac:spMkLst>
            <pc:docMk/>
            <pc:sldMk cId="112719595" sldId="256"/>
            <ac:spMk id="7" creationId="{34FAE4EE-23F2-CFA2-59F6-3E4515E5FC19}"/>
          </ac:spMkLst>
        </pc:spChg>
        <pc:spChg chg="mod">
          <ac:chgData name="Lotta Plenge" userId="6d29a484bc012b90" providerId="LiveId" clId="{57477E08-B66D-4DC1-BC4D-E1116ACBCE3E}" dt="2025-07-22T12:18:25.027" v="1260" actId="242"/>
          <ac:spMkLst>
            <pc:docMk/>
            <pc:sldMk cId="112719595" sldId="256"/>
            <ac:spMk id="8" creationId="{3323FB7E-D9B5-9036-F114-CECB2C2EB48A}"/>
          </ac:spMkLst>
        </pc:spChg>
        <pc:picChg chg="add mod">
          <ac:chgData name="Lotta Plenge" userId="6d29a484bc012b90" providerId="LiveId" clId="{57477E08-B66D-4DC1-BC4D-E1116ACBCE3E}" dt="2025-07-22T12:18:55.582" v="1268" actId="931"/>
          <ac:picMkLst>
            <pc:docMk/>
            <pc:sldMk cId="112719595" sldId="256"/>
            <ac:picMk id="3" creationId="{A681FE77-6453-6627-2D6A-300D10AA74A4}"/>
          </ac:picMkLst>
        </pc:picChg>
      </pc:sldChg>
      <pc:sldChg chg="ord">
        <pc:chgData name="Lotta Plenge" userId="6d29a484bc012b90" providerId="LiveId" clId="{57477E08-B66D-4DC1-BC4D-E1116ACBCE3E}" dt="2025-07-22T12:15:34.341" v="1238"/>
        <pc:sldMkLst>
          <pc:docMk/>
          <pc:sldMk cId="4073495331" sldId="257"/>
        </pc:sldMkLst>
      </pc:sldChg>
      <pc:sldChg chg="ord">
        <pc:chgData name="Lotta Plenge" userId="6d29a484bc012b90" providerId="LiveId" clId="{57477E08-B66D-4DC1-BC4D-E1116ACBCE3E}" dt="2025-07-22T12:15:34.341" v="1238"/>
        <pc:sldMkLst>
          <pc:docMk/>
          <pc:sldMk cId="519720403" sldId="258"/>
        </pc:sldMkLst>
      </pc:sldChg>
      <pc:sldChg chg="ord">
        <pc:chgData name="Lotta Plenge" userId="6d29a484bc012b90" providerId="LiveId" clId="{57477E08-B66D-4DC1-BC4D-E1116ACBCE3E}" dt="2025-07-22T12:15:56.999" v="1240"/>
        <pc:sldMkLst>
          <pc:docMk/>
          <pc:sldMk cId="2244411212" sldId="261"/>
        </pc:sldMkLst>
      </pc:sldChg>
      <pc:sldChg chg="ord">
        <pc:chgData name="Lotta Plenge" userId="6d29a484bc012b90" providerId="LiveId" clId="{57477E08-B66D-4DC1-BC4D-E1116ACBCE3E}" dt="2025-07-22T12:15:56.999" v="1240"/>
        <pc:sldMkLst>
          <pc:docMk/>
          <pc:sldMk cId="3599347980" sldId="262"/>
        </pc:sldMkLst>
      </pc:sldChg>
      <pc:sldChg chg="ord">
        <pc:chgData name="Lotta Plenge" userId="6d29a484bc012b90" providerId="LiveId" clId="{57477E08-B66D-4DC1-BC4D-E1116ACBCE3E}" dt="2025-07-22T12:15:56.999" v="1240"/>
        <pc:sldMkLst>
          <pc:docMk/>
          <pc:sldMk cId="63727611" sldId="263"/>
        </pc:sldMkLst>
      </pc:sldChg>
      <pc:sldChg chg="addSp delSp modSp mod modTransition">
        <pc:chgData name="Lotta Plenge" userId="6d29a484bc012b90" providerId="LiveId" clId="{57477E08-B66D-4DC1-BC4D-E1116ACBCE3E}" dt="2025-07-22T12:14:18.812" v="1235" actId="478"/>
        <pc:sldMkLst>
          <pc:docMk/>
          <pc:sldMk cId="1194845110" sldId="264"/>
        </pc:sldMkLst>
        <pc:cxnChg chg="add del mod">
          <ac:chgData name="Lotta Plenge" userId="6d29a484bc012b90" providerId="LiveId" clId="{57477E08-B66D-4DC1-BC4D-E1116ACBCE3E}" dt="2025-07-22T12:14:18.812" v="1235" actId="478"/>
          <ac:cxnSpMkLst>
            <pc:docMk/>
            <pc:sldMk cId="1194845110" sldId="264"/>
            <ac:cxnSpMk id="4" creationId="{AE2E09DB-BEBB-F6D4-D7D5-0E55B6395139}"/>
          </ac:cxnSpMkLst>
        </pc:cxnChg>
      </pc:sldChg>
      <pc:sldChg chg="ord">
        <pc:chgData name="Lotta Plenge" userId="6d29a484bc012b90" providerId="LiveId" clId="{57477E08-B66D-4DC1-BC4D-E1116ACBCE3E}" dt="2025-07-22T12:15:56.999" v="1240"/>
        <pc:sldMkLst>
          <pc:docMk/>
          <pc:sldMk cId="1020835372" sldId="267"/>
        </pc:sldMkLst>
      </pc:sldChg>
      <pc:sldChg chg="ord">
        <pc:chgData name="Lotta Plenge" userId="6d29a484bc012b90" providerId="LiveId" clId="{57477E08-B66D-4DC1-BC4D-E1116ACBCE3E}" dt="2025-07-22T12:15:56.999" v="1240"/>
        <pc:sldMkLst>
          <pc:docMk/>
          <pc:sldMk cId="3910844055" sldId="269"/>
        </pc:sldMkLst>
      </pc:sldChg>
      <pc:sldChg chg="addSp delSp modSp mod modTransition">
        <pc:chgData name="Lotta Plenge" userId="6d29a484bc012b90" providerId="LiveId" clId="{57477E08-B66D-4DC1-BC4D-E1116ACBCE3E}" dt="2025-07-22T12:07:56.714" v="1160" actId="14100"/>
        <pc:sldMkLst>
          <pc:docMk/>
          <pc:sldMk cId="916647537" sldId="270"/>
        </pc:sldMkLst>
        <pc:spChg chg="mod">
          <ac:chgData name="Lotta Plenge" userId="6d29a484bc012b90" providerId="LiveId" clId="{57477E08-B66D-4DC1-BC4D-E1116ACBCE3E}" dt="2025-07-22T11:42:08.055" v="425" actId="2085"/>
          <ac:spMkLst>
            <pc:docMk/>
            <pc:sldMk cId="916647537" sldId="270"/>
            <ac:spMk id="12" creationId="{F262A1B1-A206-372B-434C-2A6089115378}"/>
          </ac:spMkLst>
        </pc:spChg>
        <pc:cxnChg chg="add del mod">
          <ac:chgData name="Lotta Plenge" userId="6d29a484bc012b90" providerId="LiveId" clId="{57477E08-B66D-4DC1-BC4D-E1116ACBCE3E}" dt="2025-07-22T12:07:56.714" v="1160" actId="14100"/>
          <ac:cxnSpMkLst>
            <pc:docMk/>
            <pc:sldMk cId="916647537" sldId="270"/>
            <ac:cxnSpMk id="3" creationId="{4E579572-2825-4BC9-E322-50AACED7503D}"/>
          </ac:cxnSpMkLst>
        </pc:cxnChg>
        <pc:cxnChg chg="add del mod">
          <ac:chgData name="Lotta Plenge" userId="6d29a484bc012b90" providerId="LiveId" clId="{57477E08-B66D-4DC1-BC4D-E1116ACBCE3E}" dt="2025-07-22T12:07:47.742" v="1159" actId="14100"/>
          <ac:cxnSpMkLst>
            <pc:docMk/>
            <pc:sldMk cId="916647537" sldId="270"/>
            <ac:cxnSpMk id="6" creationId="{1BF8114A-9F5A-0380-EB25-71294922683B}"/>
          </ac:cxnSpMkLst>
        </pc:cxnChg>
      </pc:sldChg>
      <pc:sldChg chg="addSp delSp modSp mod modTransition">
        <pc:chgData name="Lotta Plenge" userId="6d29a484bc012b90" providerId="LiveId" clId="{57477E08-B66D-4DC1-BC4D-E1116ACBCE3E}" dt="2025-07-22T12:06:36.813" v="1147"/>
        <pc:sldMkLst>
          <pc:docMk/>
          <pc:sldMk cId="3673135036" sldId="271"/>
        </pc:sldMkLst>
        <pc:spChg chg="mod">
          <ac:chgData name="Lotta Plenge" userId="6d29a484bc012b90" providerId="LiveId" clId="{57477E08-B66D-4DC1-BC4D-E1116ACBCE3E}" dt="2025-07-22T09:19:32.245" v="162" actId="20577"/>
          <ac:spMkLst>
            <pc:docMk/>
            <pc:sldMk cId="3673135036" sldId="271"/>
            <ac:spMk id="2" creationId="{3703578F-1B2E-F864-1694-FE32C7FBC175}"/>
          </ac:spMkLst>
        </pc:spChg>
        <pc:spChg chg="add mod">
          <ac:chgData name="Lotta Plenge" userId="6d29a484bc012b90" providerId="LiveId" clId="{57477E08-B66D-4DC1-BC4D-E1116ACBCE3E}" dt="2025-07-22T11:46:58.251" v="670" actId="1035"/>
          <ac:spMkLst>
            <pc:docMk/>
            <pc:sldMk cId="3673135036" sldId="271"/>
            <ac:spMk id="3" creationId="{CF9FDEDA-01E6-CAA6-75FC-1C46A192D649}"/>
          </ac:spMkLst>
        </pc:spChg>
        <pc:spChg chg="del mod">
          <ac:chgData name="Lotta Plenge" userId="6d29a484bc012b90" providerId="LiveId" clId="{57477E08-B66D-4DC1-BC4D-E1116ACBCE3E}" dt="2025-07-22T09:18:48.910" v="151" actId="478"/>
          <ac:spMkLst>
            <pc:docMk/>
            <pc:sldMk cId="3673135036" sldId="271"/>
            <ac:spMk id="9" creationId="{766681F4-1740-F41C-1F02-CB6A32F63A1E}"/>
          </ac:spMkLst>
        </pc:spChg>
        <pc:picChg chg="mod">
          <ac:chgData name="Lotta Plenge" userId="6d29a484bc012b90" providerId="LiveId" clId="{57477E08-B66D-4DC1-BC4D-E1116ACBCE3E}" dt="2025-07-22T09:19:15.125" v="159" actId="1076"/>
          <ac:picMkLst>
            <pc:docMk/>
            <pc:sldMk cId="3673135036" sldId="271"/>
            <ac:picMk id="6" creationId="{98A93F4E-FE01-1005-E2B0-FD74750C031A}"/>
          </ac:picMkLst>
        </pc:picChg>
        <pc:picChg chg="mod">
          <ac:chgData name="Lotta Plenge" userId="6d29a484bc012b90" providerId="LiveId" clId="{57477E08-B66D-4DC1-BC4D-E1116ACBCE3E}" dt="2025-07-22T09:19:18.634" v="160" actId="1076"/>
          <ac:picMkLst>
            <pc:docMk/>
            <pc:sldMk cId="3673135036" sldId="271"/>
            <ac:picMk id="8" creationId="{B16E3852-869D-EF46-E172-D33294C04B06}"/>
          </ac:picMkLst>
        </pc:picChg>
        <pc:cxnChg chg="add mod">
          <ac:chgData name="Lotta Plenge" userId="6d29a484bc012b90" providerId="LiveId" clId="{57477E08-B66D-4DC1-BC4D-E1116ACBCE3E}" dt="2025-07-22T11:47:33.453" v="721" actId="14100"/>
          <ac:cxnSpMkLst>
            <pc:docMk/>
            <pc:sldMk cId="3673135036" sldId="271"/>
            <ac:cxnSpMk id="5" creationId="{9EA4B653-8267-95AA-AAB8-8BF848368FC6}"/>
          </ac:cxnSpMkLst>
        </pc:cxnChg>
        <pc:cxnChg chg="add del mod">
          <ac:chgData name="Lotta Plenge" userId="6d29a484bc012b90" providerId="LiveId" clId="{57477E08-B66D-4DC1-BC4D-E1116ACBCE3E}" dt="2025-07-22T11:47:38.371" v="723" actId="478"/>
          <ac:cxnSpMkLst>
            <pc:docMk/>
            <pc:sldMk cId="3673135036" sldId="271"/>
            <ac:cxnSpMk id="7" creationId="{D4DCB726-2E92-6CEF-E5BA-0A3DC064C2B3}"/>
          </ac:cxnSpMkLst>
        </pc:cxnChg>
        <pc:cxnChg chg="add mod">
          <ac:chgData name="Lotta Plenge" userId="6d29a484bc012b90" providerId="LiveId" clId="{57477E08-B66D-4DC1-BC4D-E1116ACBCE3E}" dt="2025-07-22T11:47:47.779" v="724" actId="1076"/>
          <ac:cxnSpMkLst>
            <pc:docMk/>
            <pc:sldMk cId="3673135036" sldId="271"/>
            <ac:cxnSpMk id="11" creationId="{E2E5ECC5-A525-A826-17EF-BF8F274360AB}"/>
          </ac:cxnSpMkLst>
        </pc:cxnChg>
      </pc:sldChg>
      <pc:sldChg chg="addSp delSp modSp mod modTransition">
        <pc:chgData name="Lotta Plenge" userId="6d29a484bc012b90" providerId="LiveId" clId="{57477E08-B66D-4DC1-BC4D-E1116ACBCE3E}" dt="2025-07-22T12:12:14.385" v="1203"/>
        <pc:sldMkLst>
          <pc:docMk/>
          <pc:sldMk cId="3821905804" sldId="272"/>
        </pc:sldMkLst>
        <pc:spChg chg="del">
          <ac:chgData name="Lotta Plenge" userId="6d29a484bc012b90" providerId="LiveId" clId="{57477E08-B66D-4DC1-BC4D-E1116ACBCE3E}" dt="2025-07-22T08:51:03.469" v="13" actId="478"/>
          <ac:spMkLst>
            <pc:docMk/>
            <pc:sldMk cId="3821905804" sldId="272"/>
            <ac:spMk id="3" creationId="{C5CE7162-E21F-E85F-784C-5D82B7700DB9}"/>
          </ac:spMkLst>
        </pc:spChg>
        <pc:picChg chg="mod">
          <ac:chgData name="Lotta Plenge" userId="6d29a484bc012b90" providerId="LiveId" clId="{57477E08-B66D-4DC1-BC4D-E1116ACBCE3E}" dt="2025-07-22T08:51:19.772" v="17" actId="1076"/>
          <ac:picMkLst>
            <pc:docMk/>
            <pc:sldMk cId="3821905804" sldId="272"/>
            <ac:picMk id="8" creationId="{D430DBA5-B33A-5724-393F-D745F7830D1E}"/>
          </ac:picMkLst>
        </pc:picChg>
        <pc:cxnChg chg="add mod">
          <ac:chgData name="Lotta Plenge" userId="6d29a484bc012b90" providerId="LiveId" clId="{57477E08-B66D-4DC1-BC4D-E1116ACBCE3E}" dt="2025-07-22T12:09:02.174" v="1161"/>
          <ac:cxnSpMkLst>
            <pc:docMk/>
            <pc:sldMk cId="3821905804" sldId="272"/>
            <ac:cxnSpMk id="5" creationId="{715CCDCE-176E-D41A-1774-1858796274FB}"/>
          </ac:cxnSpMkLst>
        </pc:cxnChg>
        <pc:cxnChg chg="add mod">
          <ac:chgData name="Lotta Plenge" userId="6d29a484bc012b90" providerId="LiveId" clId="{57477E08-B66D-4DC1-BC4D-E1116ACBCE3E}" dt="2025-07-22T12:09:19.555" v="1164" actId="1036"/>
          <ac:cxnSpMkLst>
            <pc:docMk/>
            <pc:sldMk cId="3821905804" sldId="272"/>
            <ac:cxnSpMk id="6" creationId="{0AB83DBA-D352-70BE-4926-590449529D61}"/>
          </ac:cxnSpMkLst>
        </pc:cxnChg>
      </pc:sldChg>
      <pc:sldChg chg="addSp delSp modSp del mod modClrScheme chgLayout">
        <pc:chgData name="Lotta Plenge" userId="6d29a484bc012b90" providerId="LiveId" clId="{57477E08-B66D-4DC1-BC4D-E1116ACBCE3E}" dt="2025-07-22T11:54:15.590" v="869" actId="47"/>
        <pc:sldMkLst>
          <pc:docMk/>
          <pc:sldMk cId="2498006308" sldId="273"/>
        </pc:sldMkLst>
        <pc:spChg chg="mod ord">
          <ac:chgData name="Lotta Plenge" userId="6d29a484bc012b90" providerId="LiveId" clId="{57477E08-B66D-4DC1-BC4D-E1116ACBCE3E}" dt="2025-07-22T11:49:33.414" v="787" actId="113"/>
          <ac:spMkLst>
            <pc:docMk/>
            <pc:sldMk cId="2498006308" sldId="273"/>
            <ac:spMk id="2" creationId="{88566B9D-8C07-9EF7-333D-A3061D1F6C47}"/>
          </ac:spMkLst>
        </pc:spChg>
        <pc:spChg chg="mod ord">
          <ac:chgData name="Lotta Plenge" userId="6d29a484bc012b90" providerId="LiveId" clId="{57477E08-B66D-4DC1-BC4D-E1116ACBCE3E}" dt="2025-07-22T09:23:06.158" v="294" actId="1036"/>
          <ac:spMkLst>
            <pc:docMk/>
            <pc:sldMk cId="2498006308" sldId="273"/>
            <ac:spMk id="3" creationId="{CC818004-8416-3E8E-BC9B-6C4E4456DCCD}"/>
          </ac:spMkLst>
        </pc:spChg>
        <pc:spChg chg="del mod ord">
          <ac:chgData name="Lotta Plenge" userId="6d29a484bc012b90" providerId="LiveId" clId="{57477E08-B66D-4DC1-BC4D-E1116ACBCE3E}" dt="2025-07-22T09:23:31.357" v="298" actId="478"/>
          <ac:spMkLst>
            <pc:docMk/>
            <pc:sldMk cId="2498006308" sldId="273"/>
            <ac:spMk id="4" creationId="{8A787A31-3A28-7D07-03F8-CF5C8385D5FA}"/>
          </ac:spMkLst>
        </pc:spChg>
        <pc:spChg chg="add del mod ord">
          <ac:chgData name="Lotta Plenge" userId="6d29a484bc012b90" providerId="LiveId" clId="{57477E08-B66D-4DC1-BC4D-E1116ACBCE3E}" dt="2025-07-22T09:21:48.023" v="221" actId="478"/>
          <ac:spMkLst>
            <pc:docMk/>
            <pc:sldMk cId="2498006308" sldId="273"/>
            <ac:spMk id="5" creationId="{FB0BD263-C287-CE4D-75E0-B6F07954E158}"/>
          </ac:spMkLst>
        </pc:spChg>
        <pc:spChg chg="add mod ord">
          <ac:chgData name="Lotta Plenge" userId="6d29a484bc012b90" providerId="LiveId" clId="{57477E08-B66D-4DC1-BC4D-E1116ACBCE3E}" dt="2025-07-22T09:23:06.158" v="294" actId="1036"/>
          <ac:spMkLst>
            <pc:docMk/>
            <pc:sldMk cId="2498006308" sldId="273"/>
            <ac:spMk id="6" creationId="{63D11E93-23AE-EDF5-5CEE-9F2DFEB5CFC6}"/>
          </ac:spMkLst>
        </pc:spChg>
        <pc:spChg chg="add mod">
          <ac:chgData name="Lotta Plenge" userId="6d29a484bc012b90" providerId="LiveId" clId="{57477E08-B66D-4DC1-BC4D-E1116ACBCE3E}" dt="2025-07-22T09:23:06.158" v="294" actId="1036"/>
          <ac:spMkLst>
            <pc:docMk/>
            <pc:sldMk cId="2498006308" sldId="273"/>
            <ac:spMk id="7" creationId="{5A3A06F4-214E-51D9-504A-7B86357E2CBE}"/>
          </ac:spMkLst>
        </pc:spChg>
        <pc:spChg chg="add del mod">
          <ac:chgData name="Lotta Plenge" userId="6d29a484bc012b90" providerId="LiveId" clId="{57477E08-B66D-4DC1-BC4D-E1116ACBCE3E}" dt="2025-07-22T09:21:49.750" v="222" actId="478"/>
          <ac:spMkLst>
            <pc:docMk/>
            <pc:sldMk cId="2498006308" sldId="273"/>
            <ac:spMk id="9" creationId="{FE157AE1-7B4E-D31D-ACFF-571202FC6E29}"/>
          </ac:spMkLst>
        </pc:spChg>
        <pc:spChg chg="add mod">
          <ac:chgData name="Lotta Plenge" userId="6d29a484bc012b90" providerId="LiveId" clId="{57477E08-B66D-4DC1-BC4D-E1116ACBCE3E}" dt="2025-07-22T09:23:15.888" v="295" actId="1076"/>
          <ac:spMkLst>
            <pc:docMk/>
            <pc:sldMk cId="2498006308" sldId="273"/>
            <ac:spMk id="10" creationId="{EA2C5CFD-8789-0F34-EBD3-A3608E3B0B63}"/>
          </ac:spMkLst>
        </pc:spChg>
        <pc:spChg chg="add mod">
          <ac:chgData name="Lotta Plenge" userId="6d29a484bc012b90" providerId="LiveId" clId="{57477E08-B66D-4DC1-BC4D-E1116ACBCE3E}" dt="2025-07-22T09:22:49.933" v="266" actId="20577"/>
          <ac:spMkLst>
            <pc:docMk/>
            <pc:sldMk cId="2498006308" sldId="273"/>
            <ac:spMk id="11" creationId="{CB20F93A-96A9-95DC-7902-A4D2BD28C3A3}"/>
          </ac:spMkLst>
        </pc:spChg>
        <pc:spChg chg="add mod">
          <ac:chgData name="Lotta Plenge" userId="6d29a484bc012b90" providerId="LiveId" clId="{57477E08-B66D-4DC1-BC4D-E1116ACBCE3E}" dt="2025-07-22T09:23:27.218" v="296"/>
          <ac:spMkLst>
            <pc:docMk/>
            <pc:sldMk cId="2498006308" sldId="273"/>
            <ac:spMk id="12" creationId="{63E872DC-4181-E482-7031-EB1A4DD14162}"/>
          </ac:spMkLst>
        </pc:spChg>
        <pc:cxnChg chg="add mod">
          <ac:chgData name="Lotta Plenge" userId="6d29a484bc012b90" providerId="LiveId" clId="{57477E08-B66D-4DC1-BC4D-E1116ACBCE3E}" dt="2025-07-22T11:48:50.283" v="768" actId="1035"/>
          <ac:cxnSpMkLst>
            <pc:docMk/>
            <pc:sldMk cId="2498006308" sldId="273"/>
            <ac:cxnSpMk id="13" creationId="{E0E14F42-A470-6C2A-F07D-AF4A5F7A27B4}"/>
          </ac:cxnSpMkLst>
        </pc:cxnChg>
      </pc:sldChg>
      <pc:sldChg chg="modSp del mod">
        <pc:chgData name="Lotta Plenge" userId="6d29a484bc012b90" providerId="LiveId" clId="{57477E08-B66D-4DC1-BC4D-E1116ACBCE3E}" dt="2025-07-22T11:54:21.851" v="870" actId="47"/>
        <pc:sldMkLst>
          <pc:docMk/>
          <pc:sldMk cId="1222004879" sldId="274"/>
        </pc:sldMkLst>
        <pc:spChg chg="mod">
          <ac:chgData name="Lotta Plenge" userId="6d29a484bc012b90" providerId="LiveId" clId="{57477E08-B66D-4DC1-BC4D-E1116ACBCE3E}" dt="2025-07-22T09:20:08.353" v="168" actId="404"/>
          <ac:spMkLst>
            <pc:docMk/>
            <pc:sldMk cId="1222004879" sldId="274"/>
            <ac:spMk id="3" creationId="{20DFA89E-D7F7-9D29-D45A-5D3A0F7613FF}"/>
          </ac:spMkLst>
        </pc:spChg>
      </pc:sldChg>
      <pc:sldChg chg="modSp del mod">
        <pc:chgData name="Lotta Plenge" userId="6d29a484bc012b90" providerId="LiveId" clId="{57477E08-B66D-4DC1-BC4D-E1116ACBCE3E}" dt="2025-07-22T11:55:39.771" v="884" actId="47"/>
        <pc:sldMkLst>
          <pc:docMk/>
          <pc:sldMk cId="2386897521" sldId="275"/>
        </pc:sldMkLst>
        <pc:spChg chg="mod">
          <ac:chgData name="Lotta Plenge" userId="6d29a484bc012b90" providerId="LiveId" clId="{57477E08-B66D-4DC1-BC4D-E1116ACBCE3E}" dt="2025-07-22T09:20:03.390" v="166" actId="404"/>
          <ac:spMkLst>
            <pc:docMk/>
            <pc:sldMk cId="2386897521" sldId="275"/>
            <ac:spMk id="3" creationId="{B4059F16-9976-49FD-0AAB-871BAE8C86D3}"/>
          </ac:spMkLst>
        </pc:spChg>
      </pc:sldChg>
      <pc:sldChg chg="modSp del mod">
        <pc:chgData name="Lotta Plenge" userId="6d29a484bc012b90" providerId="LiveId" clId="{57477E08-B66D-4DC1-BC4D-E1116ACBCE3E}" dt="2025-07-22T11:58:51.017" v="921" actId="47"/>
        <pc:sldMkLst>
          <pc:docMk/>
          <pc:sldMk cId="3686733030" sldId="276"/>
        </pc:sldMkLst>
        <pc:spChg chg="mod">
          <ac:chgData name="Lotta Plenge" userId="6d29a484bc012b90" providerId="LiveId" clId="{57477E08-B66D-4DC1-BC4D-E1116ACBCE3E}" dt="2025-07-22T09:19:56.714" v="164" actId="404"/>
          <ac:spMkLst>
            <pc:docMk/>
            <pc:sldMk cId="3686733030" sldId="276"/>
            <ac:spMk id="3" creationId="{81D0297A-C0C6-5325-A780-94CC75FEEC3B}"/>
          </ac:spMkLst>
        </pc:spChg>
      </pc:sldChg>
      <pc:sldChg chg="del">
        <pc:chgData name="Lotta Plenge" userId="6d29a484bc012b90" providerId="LiveId" clId="{57477E08-B66D-4DC1-BC4D-E1116ACBCE3E}" dt="2025-07-22T11:59:59.009" v="931" actId="47"/>
        <pc:sldMkLst>
          <pc:docMk/>
          <pc:sldMk cId="3852829328" sldId="277"/>
        </pc:sldMkLst>
      </pc:sldChg>
      <pc:sldChg chg="ord">
        <pc:chgData name="Lotta Plenge" userId="6d29a484bc012b90" providerId="LiveId" clId="{57477E08-B66D-4DC1-BC4D-E1116ACBCE3E}" dt="2025-07-22T12:15:56.999" v="1240"/>
        <pc:sldMkLst>
          <pc:docMk/>
          <pc:sldMk cId="768118851" sldId="278"/>
        </pc:sldMkLst>
      </pc:sldChg>
      <pc:sldChg chg="addSp delSp modSp mod ord modShow">
        <pc:chgData name="Lotta Plenge" userId="6d29a484bc012b90" providerId="LiveId" clId="{57477E08-B66D-4DC1-BC4D-E1116ACBCE3E}" dt="2025-07-22T12:15:56.999" v="1240"/>
        <pc:sldMkLst>
          <pc:docMk/>
          <pc:sldMk cId="1469508266" sldId="280"/>
        </pc:sldMkLst>
        <pc:spChg chg="add del">
          <ac:chgData name="Lotta Plenge" userId="6d29a484bc012b90" providerId="LiveId" clId="{57477E08-B66D-4DC1-BC4D-E1116ACBCE3E}" dt="2025-07-22T08:49:23.181" v="3" actId="478"/>
          <ac:spMkLst>
            <pc:docMk/>
            <pc:sldMk cId="1469508266" sldId="280"/>
            <ac:spMk id="5" creationId="{9ACBF8D2-FDEC-30C3-A273-05638BAB7701}"/>
          </ac:spMkLst>
        </pc:spChg>
        <pc:spChg chg="add mod">
          <ac:chgData name="Lotta Plenge" userId="6d29a484bc012b90" providerId="LiveId" clId="{57477E08-B66D-4DC1-BC4D-E1116ACBCE3E}" dt="2025-07-22T08:49:33.743" v="12" actId="404"/>
          <ac:spMkLst>
            <pc:docMk/>
            <pc:sldMk cId="1469508266" sldId="280"/>
            <ac:spMk id="7" creationId="{A5C096BF-CC74-2D5A-559F-F1DF7898ED22}"/>
          </ac:spMkLst>
        </pc:spChg>
      </pc:sldChg>
      <pc:sldChg chg="mod ord modShow">
        <pc:chgData name="Lotta Plenge" userId="6d29a484bc012b90" providerId="LiveId" clId="{57477E08-B66D-4DC1-BC4D-E1116ACBCE3E}" dt="2025-07-22T12:15:56.999" v="1240"/>
        <pc:sldMkLst>
          <pc:docMk/>
          <pc:sldMk cId="584097431" sldId="281"/>
        </pc:sldMkLst>
      </pc:sldChg>
      <pc:sldChg chg="modSp mod ord modShow">
        <pc:chgData name="Lotta Plenge" userId="6d29a484bc012b90" providerId="LiveId" clId="{57477E08-B66D-4DC1-BC4D-E1116ACBCE3E}" dt="2025-07-22T12:15:56.999" v="1240"/>
        <pc:sldMkLst>
          <pc:docMk/>
          <pc:sldMk cId="3618683670" sldId="282"/>
        </pc:sldMkLst>
        <pc:spChg chg="mod">
          <ac:chgData name="Lotta Plenge" userId="6d29a484bc012b90" providerId="LiveId" clId="{57477E08-B66D-4DC1-BC4D-E1116ACBCE3E}" dt="2025-07-22T08:49:09.073" v="1" actId="21"/>
          <ac:spMkLst>
            <pc:docMk/>
            <pc:sldMk cId="3618683670" sldId="282"/>
            <ac:spMk id="3" creationId="{BF8B72E2-4A2D-C367-6B00-EB7FE8739936}"/>
          </ac:spMkLst>
        </pc:spChg>
      </pc:sldChg>
      <pc:sldChg chg="mod ord modShow">
        <pc:chgData name="Lotta Plenge" userId="6d29a484bc012b90" providerId="LiveId" clId="{57477E08-B66D-4DC1-BC4D-E1116ACBCE3E}" dt="2025-07-22T12:15:56.999" v="1240"/>
        <pc:sldMkLst>
          <pc:docMk/>
          <pc:sldMk cId="344051118" sldId="283"/>
        </pc:sldMkLst>
      </pc:sldChg>
      <pc:sldChg chg="mod ord modShow">
        <pc:chgData name="Lotta Plenge" userId="6d29a484bc012b90" providerId="LiveId" clId="{57477E08-B66D-4DC1-BC4D-E1116ACBCE3E}" dt="2025-07-22T12:15:56.999" v="1240"/>
        <pc:sldMkLst>
          <pc:docMk/>
          <pc:sldMk cId="1977683838" sldId="284"/>
        </pc:sldMkLst>
      </pc:sldChg>
      <pc:sldChg chg="modTransition modAnim">
        <pc:chgData name="Lotta Plenge" userId="6d29a484bc012b90" providerId="LiveId" clId="{57477E08-B66D-4DC1-BC4D-E1116ACBCE3E}" dt="2025-07-22T12:18:01.308" v="1259"/>
        <pc:sldMkLst>
          <pc:docMk/>
          <pc:sldMk cId="1742709618" sldId="285"/>
        </pc:sldMkLst>
      </pc:sldChg>
      <pc:sldChg chg="modTransition">
        <pc:chgData name="Lotta Plenge" userId="6d29a484bc012b90" providerId="LiveId" clId="{57477E08-B66D-4DC1-BC4D-E1116ACBCE3E}" dt="2025-07-22T12:11:16.212" v="1202"/>
        <pc:sldMkLst>
          <pc:docMk/>
          <pc:sldMk cId="2645719373" sldId="287"/>
        </pc:sldMkLst>
      </pc:sldChg>
      <pc:sldChg chg="mod ord modShow">
        <pc:chgData name="Lotta Plenge" userId="6d29a484bc012b90" providerId="LiveId" clId="{57477E08-B66D-4DC1-BC4D-E1116ACBCE3E}" dt="2025-07-22T12:15:56.999" v="1240"/>
        <pc:sldMkLst>
          <pc:docMk/>
          <pc:sldMk cId="98092192" sldId="288"/>
        </pc:sldMkLst>
      </pc:sldChg>
      <pc:sldChg chg="addSp delSp modSp mod modTransition">
        <pc:chgData name="Lotta Plenge" userId="6d29a484bc012b90" providerId="LiveId" clId="{57477E08-B66D-4DC1-BC4D-E1116ACBCE3E}" dt="2025-07-22T12:06:36.813" v="1147"/>
        <pc:sldMkLst>
          <pc:docMk/>
          <pc:sldMk cId="2169768166" sldId="289"/>
        </pc:sldMkLst>
        <pc:spChg chg="add mod">
          <ac:chgData name="Lotta Plenge" userId="6d29a484bc012b90" providerId="LiveId" clId="{57477E08-B66D-4DC1-BC4D-E1116ACBCE3E}" dt="2025-07-22T12:04:33.795" v="1129" actId="1037"/>
          <ac:spMkLst>
            <pc:docMk/>
            <pc:sldMk cId="2169768166" sldId="289"/>
            <ac:spMk id="3" creationId="{AF07F079-B222-00EE-657D-E33BC430AA46}"/>
          </ac:spMkLst>
        </pc:spChg>
        <pc:spChg chg="add del">
          <ac:chgData name="Lotta Plenge" userId="6d29a484bc012b90" providerId="LiveId" clId="{57477E08-B66D-4DC1-BC4D-E1116ACBCE3E}" dt="2025-07-22T12:03:32.832" v="994" actId="478"/>
          <ac:spMkLst>
            <pc:docMk/>
            <pc:sldMk cId="2169768166" sldId="289"/>
            <ac:spMk id="7" creationId="{956C097C-DB03-A7B2-7DA1-7EBD520ACBF0}"/>
          </ac:spMkLst>
        </pc:spChg>
        <pc:spChg chg="mod">
          <ac:chgData name="Lotta Plenge" userId="6d29a484bc012b90" providerId="LiveId" clId="{57477E08-B66D-4DC1-BC4D-E1116ACBCE3E}" dt="2025-07-22T12:04:50.894" v="1135" actId="1076"/>
          <ac:spMkLst>
            <pc:docMk/>
            <pc:sldMk cId="2169768166" sldId="289"/>
            <ac:spMk id="9" creationId="{D08C590E-C3DE-BD56-8359-479C31C236C7}"/>
          </ac:spMkLst>
        </pc:spChg>
        <pc:spChg chg="mod">
          <ac:chgData name="Lotta Plenge" userId="6d29a484bc012b90" providerId="LiveId" clId="{57477E08-B66D-4DC1-BC4D-E1116ACBCE3E}" dt="2025-07-22T12:04:41.732" v="1131" actId="14100"/>
          <ac:spMkLst>
            <pc:docMk/>
            <pc:sldMk cId="2169768166" sldId="289"/>
            <ac:spMk id="11" creationId="{F403FC9D-4D6A-FCEB-2472-E5B195F48A9F}"/>
          </ac:spMkLst>
        </pc:spChg>
        <pc:spChg chg="mod">
          <ac:chgData name="Lotta Plenge" userId="6d29a484bc012b90" providerId="LiveId" clId="{57477E08-B66D-4DC1-BC4D-E1116ACBCE3E}" dt="2025-07-22T12:04:43.475" v="1132" actId="14100"/>
          <ac:spMkLst>
            <pc:docMk/>
            <pc:sldMk cId="2169768166" sldId="289"/>
            <ac:spMk id="12" creationId="{4A443065-E09F-5AD0-C82C-656239FB6D89}"/>
          </ac:spMkLst>
        </pc:spChg>
        <pc:spChg chg="mod">
          <ac:chgData name="Lotta Plenge" userId="6d29a484bc012b90" providerId="LiveId" clId="{57477E08-B66D-4DC1-BC4D-E1116ACBCE3E}" dt="2025-07-22T12:04:45.128" v="1133" actId="14100"/>
          <ac:spMkLst>
            <pc:docMk/>
            <pc:sldMk cId="2169768166" sldId="289"/>
            <ac:spMk id="13" creationId="{F387AF9C-CC98-708B-96B3-585B48D231FE}"/>
          </ac:spMkLst>
        </pc:spChg>
        <pc:spChg chg="mod">
          <ac:chgData name="Lotta Plenge" userId="6d29a484bc012b90" providerId="LiveId" clId="{57477E08-B66D-4DC1-BC4D-E1116ACBCE3E}" dt="2025-07-22T12:04:46.609" v="1134" actId="14100"/>
          <ac:spMkLst>
            <pc:docMk/>
            <pc:sldMk cId="2169768166" sldId="289"/>
            <ac:spMk id="14" creationId="{6DA287EA-330E-AFDB-CF1A-EF51CF25F964}"/>
          </ac:spMkLst>
        </pc:spChg>
        <pc:spChg chg="add del mod">
          <ac:chgData name="Lotta Plenge" userId="6d29a484bc012b90" providerId="LiveId" clId="{57477E08-B66D-4DC1-BC4D-E1116ACBCE3E}" dt="2025-07-22T12:03:42.835" v="995" actId="478"/>
          <ac:spMkLst>
            <pc:docMk/>
            <pc:sldMk cId="2169768166" sldId="289"/>
            <ac:spMk id="29" creationId="{7F4AF100-723D-C950-91B1-02E0840EB322}"/>
          </ac:spMkLst>
        </pc:spChg>
        <pc:spChg chg="add del mod">
          <ac:chgData name="Lotta Plenge" userId="6d29a484bc012b90" providerId="LiveId" clId="{57477E08-B66D-4DC1-BC4D-E1116ACBCE3E}" dt="2025-07-22T12:03:32.832" v="994" actId="478"/>
          <ac:spMkLst>
            <pc:docMk/>
            <pc:sldMk cId="2169768166" sldId="289"/>
            <ac:spMk id="31" creationId="{958A544A-F5A1-ACFD-97D5-A169B6DE4BD8}"/>
          </ac:spMkLst>
        </pc:spChg>
        <pc:grpChg chg="mod">
          <ac:chgData name="Lotta Plenge" userId="6d29a484bc012b90" providerId="LiveId" clId="{57477E08-B66D-4DC1-BC4D-E1116ACBCE3E}" dt="2025-07-22T12:04:56.436" v="1142" actId="1035"/>
          <ac:grpSpMkLst>
            <pc:docMk/>
            <pc:sldMk cId="2169768166" sldId="289"/>
            <ac:grpSpMk id="8" creationId="{5075DF20-0813-07F6-344E-8ADE9EC71331}"/>
          </ac:grpSpMkLst>
        </pc:grpChg>
        <pc:graphicFrameChg chg="del">
          <ac:chgData name="Lotta Plenge" userId="6d29a484bc012b90" providerId="LiveId" clId="{57477E08-B66D-4DC1-BC4D-E1116ACBCE3E}" dt="2025-07-22T12:04:23.132" v="1007" actId="478"/>
          <ac:graphicFrameMkLst>
            <pc:docMk/>
            <pc:sldMk cId="2169768166" sldId="289"/>
            <ac:graphicFrameMk id="5" creationId="{FBBFEECD-6844-E43D-68D5-ECB5EF6B02C1}"/>
          </ac:graphicFrameMkLst>
        </pc:graphicFrameChg>
        <pc:cxnChg chg="add mod">
          <ac:chgData name="Lotta Plenge" userId="6d29a484bc012b90" providerId="LiveId" clId="{57477E08-B66D-4DC1-BC4D-E1116ACBCE3E}" dt="2025-07-22T12:05:49.682" v="1146" actId="14100"/>
          <ac:cxnSpMkLst>
            <pc:docMk/>
            <pc:sldMk cId="2169768166" sldId="289"/>
            <ac:cxnSpMk id="6" creationId="{804EC9E0-C19E-744F-B58F-A4FE98BED4A6}"/>
          </ac:cxnSpMkLst>
        </pc:cxnChg>
        <pc:cxnChg chg="add del mod">
          <ac:chgData name="Lotta Plenge" userId="6d29a484bc012b90" providerId="LiveId" clId="{57477E08-B66D-4DC1-BC4D-E1116ACBCE3E}" dt="2025-07-22T12:05:31.491" v="1145" actId="478"/>
          <ac:cxnSpMkLst>
            <pc:docMk/>
            <pc:sldMk cId="2169768166" sldId="289"/>
            <ac:cxnSpMk id="32" creationId="{7A067F8A-84B7-B600-7977-6F84D0A75FCA}"/>
          </ac:cxnSpMkLst>
        </pc:cxnChg>
      </pc:sldChg>
      <pc:sldChg chg="addSp delSp modSp mod ord modShow">
        <pc:chgData name="Lotta Plenge" userId="6d29a484bc012b90" providerId="LiveId" clId="{57477E08-B66D-4DC1-BC4D-E1116ACBCE3E}" dt="2025-07-22T12:15:56.999" v="1240"/>
        <pc:sldMkLst>
          <pc:docMk/>
          <pc:sldMk cId="12284074" sldId="291"/>
        </pc:sldMkLst>
        <pc:spChg chg="mod">
          <ac:chgData name="Lotta Plenge" userId="6d29a484bc012b90" providerId="LiveId" clId="{57477E08-B66D-4DC1-BC4D-E1116ACBCE3E}" dt="2025-07-22T11:41:42.846" v="422" actId="13822"/>
          <ac:spMkLst>
            <pc:docMk/>
            <pc:sldMk cId="12284074" sldId="291"/>
            <ac:spMk id="9" creationId="{D2C0B8A7-E907-BFB0-4F5B-C6A1FF43EF62}"/>
          </ac:spMkLst>
        </pc:spChg>
        <pc:spChg chg="add del mod">
          <ac:chgData name="Lotta Plenge" userId="6d29a484bc012b90" providerId="LiveId" clId="{57477E08-B66D-4DC1-BC4D-E1116ACBCE3E}" dt="2025-07-22T11:41:32.867" v="420" actId="478"/>
          <ac:spMkLst>
            <pc:docMk/>
            <pc:sldMk cId="12284074" sldId="291"/>
            <ac:spMk id="10" creationId="{816E5F03-9A14-9DC3-3907-21F292F026F0}"/>
          </ac:spMkLst>
        </pc:spChg>
        <pc:spChg chg="add del mod">
          <ac:chgData name="Lotta Plenge" userId="6d29a484bc012b90" providerId="LiveId" clId="{57477E08-B66D-4DC1-BC4D-E1116ACBCE3E}" dt="2025-07-22T11:41:31.715" v="419" actId="478"/>
          <ac:spMkLst>
            <pc:docMk/>
            <pc:sldMk cId="12284074" sldId="291"/>
            <ac:spMk id="12" creationId="{EB959EC6-B359-F78E-1069-8EF2EF02A41F}"/>
          </ac:spMkLst>
        </pc:spChg>
        <pc:cxnChg chg="add del mod">
          <ac:chgData name="Lotta Plenge" userId="6d29a484bc012b90" providerId="LiveId" clId="{57477E08-B66D-4DC1-BC4D-E1116ACBCE3E}" dt="2025-07-22T11:41:38.091" v="421" actId="478"/>
          <ac:cxnSpMkLst>
            <pc:docMk/>
            <pc:sldMk cId="12284074" sldId="291"/>
            <ac:cxnSpMk id="3" creationId="{A548AF7D-3E04-A6FC-D3E8-94CFC4CBE939}"/>
          </ac:cxnSpMkLst>
        </pc:cxnChg>
      </pc:sldChg>
      <pc:sldChg chg="addSp delSp modSp add mod ord modShow">
        <pc:chgData name="Lotta Plenge" userId="6d29a484bc012b90" providerId="LiveId" clId="{57477E08-B66D-4DC1-BC4D-E1116ACBCE3E}" dt="2025-07-22T12:15:56.999" v="1240"/>
        <pc:sldMkLst>
          <pc:docMk/>
          <pc:sldMk cId="3076614349" sldId="292"/>
        </pc:sldMkLst>
        <pc:spChg chg="add mod">
          <ac:chgData name="Lotta Plenge" userId="6d29a484bc012b90" providerId="LiveId" clId="{57477E08-B66D-4DC1-BC4D-E1116ACBCE3E}" dt="2025-07-22T09:09:06.826" v="41" actId="164"/>
          <ac:spMkLst>
            <pc:docMk/>
            <pc:sldMk cId="3076614349" sldId="292"/>
            <ac:spMk id="3" creationId="{B1AE54E9-1EE9-4632-A976-5B9F3CD8616E}"/>
          </ac:spMkLst>
        </pc:spChg>
        <pc:spChg chg="add mod">
          <ac:chgData name="Lotta Plenge" userId="6d29a484bc012b90" providerId="LiveId" clId="{57477E08-B66D-4DC1-BC4D-E1116ACBCE3E}" dt="2025-07-22T09:09:52.366" v="56" actId="164"/>
          <ac:spMkLst>
            <pc:docMk/>
            <pc:sldMk cId="3076614349" sldId="292"/>
            <ac:spMk id="7" creationId="{0DE0B02D-E13D-AB96-F88C-CCE317F320F4}"/>
          </ac:spMkLst>
        </pc:spChg>
        <pc:spChg chg="del">
          <ac:chgData name="Lotta Plenge" userId="6d29a484bc012b90" providerId="LiveId" clId="{57477E08-B66D-4DC1-BC4D-E1116ACBCE3E}" dt="2025-07-22T09:08:02.485" v="30" actId="478"/>
          <ac:spMkLst>
            <pc:docMk/>
            <pc:sldMk cId="3076614349" sldId="292"/>
            <ac:spMk id="12" creationId="{568A584B-4C4C-741B-6AB9-9B446E2FEEAD}"/>
          </ac:spMkLst>
        </pc:spChg>
        <pc:spChg chg="add mod">
          <ac:chgData name="Lotta Plenge" userId="6d29a484bc012b90" providerId="LiveId" clId="{57477E08-B66D-4DC1-BC4D-E1116ACBCE3E}" dt="2025-07-22T09:10:20.008" v="67" actId="164"/>
          <ac:spMkLst>
            <pc:docMk/>
            <pc:sldMk cId="3076614349" sldId="292"/>
            <ac:spMk id="13" creationId="{81ECC926-0194-059C-9B88-0C7EA996C4B0}"/>
          </ac:spMkLst>
        </pc:spChg>
        <pc:spChg chg="add mod">
          <ac:chgData name="Lotta Plenge" userId="6d29a484bc012b90" providerId="LiveId" clId="{57477E08-B66D-4DC1-BC4D-E1116ACBCE3E}" dt="2025-07-22T09:10:49.631" v="73" actId="404"/>
          <ac:spMkLst>
            <pc:docMk/>
            <pc:sldMk cId="3076614349" sldId="292"/>
            <ac:spMk id="15" creationId="{F65D55BF-D6E3-B3F8-82A6-8E67746BB49D}"/>
          </ac:spMkLst>
        </pc:spChg>
        <pc:grpChg chg="add mod">
          <ac:chgData name="Lotta Plenge" userId="6d29a484bc012b90" providerId="LiveId" clId="{57477E08-B66D-4DC1-BC4D-E1116ACBCE3E}" dt="2025-07-22T09:10:33.227" v="69" actId="1076"/>
          <ac:grpSpMkLst>
            <pc:docMk/>
            <pc:sldMk cId="3076614349" sldId="292"/>
            <ac:grpSpMk id="6" creationId="{B2627B13-E787-4429-A1B0-06C7EB00FC54}"/>
          </ac:grpSpMkLst>
        </pc:grpChg>
        <pc:grpChg chg="add mod">
          <ac:chgData name="Lotta Plenge" userId="6d29a484bc012b90" providerId="LiveId" clId="{57477E08-B66D-4DC1-BC4D-E1116ACBCE3E}" dt="2025-07-22T09:09:54.625" v="57" actId="1076"/>
          <ac:grpSpMkLst>
            <pc:docMk/>
            <pc:sldMk cId="3076614349" sldId="292"/>
            <ac:grpSpMk id="8" creationId="{611DE32D-4129-CB19-2FC1-CFB09CB2ED77}"/>
          </ac:grpSpMkLst>
        </pc:grpChg>
        <pc:grpChg chg="add mod">
          <ac:chgData name="Lotta Plenge" userId="6d29a484bc012b90" providerId="LiveId" clId="{57477E08-B66D-4DC1-BC4D-E1116ACBCE3E}" dt="2025-07-22T09:10:58.707" v="74" actId="14100"/>
          <ac:grpSpMkLst>
            <pc:docMk/>
            <pc:sldMk cId="3076614349" sldId="292"/>
            <ac:grpSpMk id="14" creationId="{0E4FC265-4B10-A600-CF13-276CDA6F6B5F}"/>
          </ac:grpSpMkLst>
        </pc:grpChg>
        <pc:picChg chg="add mod">
          <ac:chgData name="Lotta Plenge" userId="6d29a484bc012b90" providerId="LiveId" clId="{57477E08-B66D-4DC1-BC4D-E1116ACBCE3E}" dt="2025-07-22T09:09:06.826" v="41" actId="164"/>
          <ac:picMkLst>
            <pc:docMk/>
            <pc:sldMk cId="3076614349" sldId="292"/>
            <ac:picMk id="5" creationId="{C69EB520-BC44-0B4B-442A-1A13CD436B24}"/>
          </ac:picMkLst>
        </pc:picChg>
        <pc:picChg chg="mod ord">
          <ac:chgData name="Lotta Plenge" userId="6d29a484bc012b90" providerId="LiveId" clId="{57477E08-B66D-4DC1-BC4D-E1116ACBCE3E}" dt="2025-07-22T09:09:52.366" v="56" actId="164"/>
          <ac:picMkLst>
            <pc:docMk/>
            <pc:sldMk cId="3076614349" sldId="292"/>
            <ac:picMk id="9" creationId="{660032F5-9738-76AC-91B7-F81CD386643E}"/>
          </ac:picMkLst>
        </pc:picChg>
        <pc:picChg chg="mod ord">
          <ac:chgData name="Lotta Plenge" userId="6d29a484bc012b90" providerId="LiveId" clId="{57477E08-B66D-4DC1-BC4D-E1116ACBCE3E}" dt="2025-07-22T09:10:20.008" v="67" actId="164"/>
          <ac:picMkLst>
            <pc:docMk/>
            <pc:sldMk cId="3076614349" sldId="292"/>
            <ac:picMk id="10" creationId="{2113F70D-FBBD-8591-0FCA-8C86C7154085}"/>
          </ac:picMkLst>
        </pc:picChg>
        <pc:picChg chg="del mod">
          <ac:chgData name="Lotta Plenge" userId="6d29a484bc012b90" providerId="LiveId" clId="{57477E08-B66D-4DC1-BC4D-E1116ACBCE3E}" dt="2025-07-22T09:09:01.709" v="40" actId="478"/>
          <ac:picMkLst>
            <pc:docMk/>
            <pc:sldMk cId="3076614349" sldId="292"/>
            <ac:picMk id="11" creationId="{CC9AE435-C4A7-E562-2E9E-878CC3FCE4A6}"/>
          </ac:picMkLst>
        </pc:picChg>
      </pc:sldChg>
      <pc:sldChg chg="addSp delSp modSp add mod modTransition">
        <pc:chgData name="Lotta Plenge" userId="6d29a484bc012b90" providerId="LiveId" clId="{57477E08-B66D-4DC1-BC4D-E1116ACBCE3E}" dt="2025-07-22T12:06:36.813" v="1147"/>
        <pc:sldMkLst>
          <pc:docMk/>
          <pc:sldMk cId="2743509315" sldId="293"/>
        </pc:sldMkLst>
        <pc:spChg chg="add del mod">
          <ac:chgData name="Lotta Plenge" userId="6d29a484bc012b90" providerId="LiveId" clId="{57477E08-B66D-4DC1-BC4D-E1116ACBCE3E}" dt="2025-07-22T11:44:36.131" v="600" actId="478"/>
          <ac:spMkLst>
            <pc:docMk/>
            <pc:sldMk cId="2743509315" sldId="293"/>
            <ac:spMk id="3" creationId="{3FB14580-15EE-04E1-0A1B-5BEE449C168A}"/>
          </ac:spMkLst>
        </pc:spChg>
        <pc:spChg chg="del mod">
          <ac:chgData name="Lotta Plenge" userId="6d29a484bc012b90" providerId="LiveId" clId="{57477E08-B66D-4DC1-BC4D-E1116ACBCE3E}" dt="2025-07-22T09:16:38.838" v="135" actId="478"/>
          <ac:spMkLst>
            <pc:docMk/>
            <pc:sldMk cId="2743509315" sldId="293"/>
            <ac:spMk id="7" creationId="{D638786E-73E9-5CC5-16FA-A8EF39768E69}"/>
          </ac:spMkLst>
        </pc:spChg>
        <pc:spChg chg="add mod">
          <ac:chgData name="Lotta Plenge" userId="6d29a484bc012b90" providerId="LiveId" clId="{57477E08-B66D-4DC1-BC4D-E1116ACBCE3E}" dt="2025-07-22T11:45:16.668" v="610" actId="20577"/>
          <ac:spMkLst>
            <pc:docMk/>
            <pc:sldMk cId="2743509315" sldId="293"/>
            <ac:spMk id="14" creationId="{2B50AFBA-697A-9EBD-D404-6490DB7CC262}"/>
          </ac:spMkLst>
        </pc:spChg>
        <pc:picChg chg="mod">
          <ac:chgData name="Lotta Plenge" userId="6d29a484bc012b90" providerId="LiveId" clId="{57477E08-B66D-4DC1-BC4D-E1116ACBCE3E}" dt="2025-07-22T09:14:26.480" v="97" actId="1076"/>
          <ac:picMkLst>
            <pc:docMk/>
            <pc:sldMk cId="2743509315" sldId="293"/>
            <ac:picMk id="6" creationId="{40A4E5DE-83FF-3E79-92F4-CCCC8FA1FF97}"/>
          </ac:picMkLst>
        </pc:picChg>
        <pc:picChg chg="mod">
          <ac:chgData name="Lotta Plenge" userId="6d29a484bc012b90" providerId="LiveId" clId="{57477E08-B66D-4DC1-BC4D-E1116ACBCE3E}" dt="2025-07-22T09:14:39.423" v="102" actId="1076"/>
          <ac:picMkLst>
            <pc:docMk/>
            <pc:sldMk cId="2743509315" sldId="293"/>
            <ac:picMk id="8" creationId="{CEDD69EF-FBF3-8F0E-6B02-6F5397278517}"/>
          </ac:picMkLst>
        </pc:picChg>
        <pc:picChg chg="mod">
          <ac:chgData name="Lotta Plenge" userId="6d29a484bc012b90" providerId="LiveId" clId="{57477E08-B66D-4DC1-BC4D-E1116ACBCE3E}" dt="2025-07-22T09:14:18.630" v="94" actId="1076"/>
          <ac:picMkLst>
            <pc:docMk/>
            <pc:sldMk cId="2743509315" sldId="293"/>
            <ac:picMk id="10" creationId="{4389EABA-DD51-FD4C-5514-3FB2F9E40F6C}"/>
          </ac:picMkLst>
        </pc:picChg>
        <pc:cxnChg chg="add del mod">
          <ac:chgData name="Lotta Plenge" userId="6d29a484bc012b90" providerId="LiveId" clId="{57477E08-B66D-4DC1-BC4D-E1116ACBCE3E}" dt="2025-07-22T11:43:39.690" v="593" actId="478"/>
          <ac:cxnSpMkLst>
            <pc:docMk/>
            <pc:sldMk cId="2743509315" sldId="293"/>
            <ac:cxnSpMk id="5" creationId="{1BBE2F12-6B06-1030-C6D1-6CC7E5DCD543}"/>
          </ac:cxnSpMkLst>
        </pc:cxnChg>
        <pc:cxnChg chg="add del mod">
          <ac:chgData name="Lotta Plenge" userId="6d29a484bc012b90" providerId="LiveId" clId="{57477E08-B66D-4DC1-BC4D-E1116ACBCE3E}" dt="2025-07-22T11:43:38.788" v="592" actId="478"/>
          <ac:cxnSpMkLst>
            <pc:docMk/>
            <pc:sldMk cId="2743509315" sldId="293"/>
            <ac:cxnSpMk id="9" creationId="{6B7F0657-2EC5-81C1-4C16-BF81DFEEF82C}"/>
          </ac:cxnSpMkLst>
        </pc:cxnChg>
        <pc:cxnChg chg="add mod">
          <ac:chgData name="Lotta Plenge" userId="6d29a484bc012b90" providerId="LiveId" clId="{57477E08-B66D-4DC1-BC4D-E1116ACBCE3E}" dt="2025-07-22T11:45:39.505" v="614" actId="14100"/>
          <ac:cxnSpMkLst>
            <pc:docMk/>
            <pc:sldMk cId="2743509315" sldId="293"/>
            <ac:cxnSpMk id="11" creationId="{D0A9CBA0-006E-99D9-2A4D-624A7ED881E7}"/>
          </ac:cxnSpMkLst>
        </pc:cxnChg>
        <pc:cxnChg chg="add del mod">
          <ac:chgData name="Lotta Plenge" userId="6d29a484bc012b90" providerId="LiveId" clId="{57477E08-B66D-4DC1-BC4D-E1116ACBCE3E}" dt="2025-07-22T11:45:41.643" v="615" actId="478"/>
          <ac:cxnSpMkLst>
            <pc:docMk/>
            <pc:sldMk cId="2743509315" sldId="293"/>
            <ac:cxnSpMk id="13" creationId="{8BC9D860-6BBD-EA9E-9D0B-EEF35A802A75}"/>
          </ac:cxnSpMkLst>
        </pc:cxnChg>
        <pc:cxnChg chg="add del mod">
          <ac:chgData name="Lotta Plenge" userId="6d29a484bc012b90" providerId="LiveId" clId="{57477E08-B66D-4DC1-BC4D-E1116ACBCE3E}" dt="2025-07-22T11:45:54.811" v="619" actId="478"/>
          <ac:cxnSpMkLst>
            <pc:docMk/>
            <pc:sldMk cId="2743509315" sldId="293"/>
            <ac:cxnSpMk id="19" creationId="{17D3425C-6332-5462-9C38-21509715F2F8}"/>
          </ac:cxnSpMkLst>
        </pc:cxnChg>
        <pc:cxnChg chg="add mod">
          <ac:chgData name="Lotta Plenge" userId="6d29a484bc012b90" providerId="LiveId" clId="{57477E08-B66D-4DC1-BC4D-E1116ACBCE3E}" dt="2025-07-22T11:48:05.547" v="747" actId="1036"/>
          <ac:cxnSpMkLst>
            <pc:docMk/>
            <pc:sldMk cId="2743509315" sldId="293"/>
            <ac:cxnSpMk id="20" creationId="{9185FC0A-7490-A997-17B1-9CECB8B9445B}"/>
          </ac:cxnSpMkLst>
        </pc:cxnChg>
      </pc:sldChg>
      <pc:sldChg chg="delSp modSp add del mod">
        <pc:chgData name="Lotta Plenge" userId="6d29a484bc012b90" providerId="LiveId" clId="{57477E08-B66D-4DC1-BC4D-E1116ACBCE3E}" dt="2025-07-22T09:12:19.537" v="83" actId="47"/>
        <pc:sldMkLst>
          <pc:docMk/>
          <pc:sldMk cId="3500473320" sldId="293"/>
        </pc:sldMkLst>
        <pc:spChg chg="mod">
          <ac:chgData name="Lotta Plenge" userId="6d29a484bc012b90" providerId="LiveId" clId="{57477E08-B66D-4DC1-BC4D-E1116ACBCE3E}" dt="2025-07-22T09:12:08.047" v="81" actId="1076"/>
          <ac:spMkLst>
            <pc:docMk/>
            <pc:sldMk cId="3500473320" sldId="293"/>
            <ac:spMk id="12" creationId="{0BDA4D8E-8695-731C-54F3-9111403FE51E}"/>
          </ac:spMkLst>
        </pc:spChg>
        <pc:picChg chg="mod">
          <ac:chgData name="Lotta Plenge" userId="6d29a484bc012b90" providerId="LiveId" clId="{57477E08-B66D-4DC1-BC4D-E1116ACBCE3E}" dt="2025-07-22T09:12:11.111" v="82" actId="1076"/>
          <ac:picMkLst>
            <pc:docMk/>
            <pc:sldMk cId="3500473320" sldId="293"/>
            <ac:picMk id="9" creationId="{3023A68D-8BE2-F606-B2DC-5289C0C63125}"/>
          </ac:picMkLst>
        </pc:picChg>
        <pc:picChg chg="del">
          <ac:chgData name="Lotta Plenge" userId="6d29a484bc012b90" providerId="LiveId" clId="{57477E08-B66D-4DC1-BC4D-E1116ACBCE3E}" dt="2025-07-22T09:11:44.813" v="77" actId="478"/>
          <ac:picMkLst>
            <pc:docMk/>
            <pc:sldMk cId="3500473320" sldId="293"/>
            <ac:picMk id="10" creationId="{1E2B1A8A-B39E-3965-E0D7-7AD1D38D7FA0}"/>
          </ac:picMkLst>
        </pc:picChg>
        <pc:picChg chg="del">
          <ac:chgData name="Lotta Plenge" userId="6d29a484bc012b90" providerId="LiveId" clId="{57477E08-B66D-4DC1-BC4D-E1116ACBCE3E}" dt="2025-07-22T09:11:44.813" v="77" actId="478"/>
          <ac:picMkLst>
            <pc:docMk/>
            <pc:sldMk cId="3500473320" sldId="293"/>
            <ac:picMk id="11" creationId="{6E1BFE06-5124-659F-B464-323F465CEF8E}"/>
          </ac:picMkLst>
        </pc:picChg>
      </pc:sldChg>
      <pc:sldChg chg="addSp delSp modSp add mod modTransition">
        <pc:chgData name="Lotta Plenge" userId="6d29a484bc012b90" providerId="LiveId" clId="{57477E08-B66D-4DC1-BC4D-E1116ACBCE3E}" dt="2025-07-22T12:12:14.385" v="1203"/>
        <pc:sldMkLst>
          <pc:docMk/>
          <pc:sldMk cId="2602507396" sldId="294"/>
        </pc:sldMkLst>
        <pc:spChg chg="del mod">
          <ac:chgData name="Lotta Plenge" userId="6d29a484bc012b90" providerId="LiveId" clId="{57477E08-B66D-4DC1-BC4D-E1116ACBCE3E}" dt="2025-07-22T11:50:42.045" v="801" actId="478"/>
          <ac:spMkLst>
            <pc:docMk/>
            <pc:sldMk cId="2602507396" sldId="294"/>
            <ac:spMk id="2" creationId="{66545826-AAF7-EC69-C460-C8C0D435775E}"/>
          </ac:spMkLst>
        </pc:spChg>
        <pc:spChg chg="mod">
          <ac:chgData name="Lotta Plenge" userId="6d29a484bc012b90" providerId="LiveId" clId="{57477E08-B66D-4DC1-BC4D-E1116ACBCE3E}" dt="2025-07-22T11:54:09.803" v="868" actId="1035"/>
          <ac:spMkLst>
            <pc:docMk/>
            <pc:sldMk cId="2602507396" sldId="294"/>
            <ac:spMk id="3" creationId="{0CFC94D7-192F-C201-EF23-532C21C8CD0B}"/>
          </ac:spMkLst>
        </pc:spChg>
        <pc:spChg chg="add del mod">
          <ac:chgData name="Lotta Plenge" userId="6d29a484bc012b90" providerId="LiveId" clId="{57477E08-B66D-4DC1-BC4D-E1116ACBCE3E}" dt="2025-07-22T11:53:05.443" v="840" actId="478"/>
          <ac:spMkLst>
            <pc:docMk/>
            <pc:sldMk cId="2602507396" sldId="294"/>
            <ac:spMk id="4" creationId="{EF03AAC6-D9FC-D0A5-3E8A-85CAC269281B}"/>
          </ac:spMkLst>
        </pc:spChg>
        <pc:spChg chg="mod">
          <ac:chgData name="Lotta Plenge" userId="6d29a484bc012b90" providerId="LiveId" clId="{57477E08-B66D-4DC1-BC4D-E1116ACBCE3E}" dt="2025-07-22T11:54:09.803" v="868" actId="1035"/>
          <ac:spMkLst>
            <pc:docMk/>
            <pc:sldMk cId="2602507396" sldId="294"/>
            <ac:spMk id="6" creationId="{A05B7356-10C0-0F87-67E4-07ED3EC1FEAE}"/>
          </ac:spMkLst>
        </pc:spChg>
        <pc:spChg chg="add del mod">
          <ac:chgData name="Lotta Plenge" userId="6d29a484bc012b90" providerId="LiveId" clId="{57477E08-B66D-4DC1-BC4D-E1116ACBCE3E}" dt="2025-07-22T11:50:44.243" v="802" actId="478"/>
          <ac:spMkLst>
            <pc:docMk/>
            <pc:sldMk cId="2602507396" sldId="294"/>
            <ac:spMk id="8" creationId="{590E5874-38E1-FC8A-52DC-98C3DFFF525B}"/>
          </ac:spMkLst>
        </pc:spChg>
        <pc:spChg chg="add del mod">
          <ac:chgData name="Lotta Plenge" userId="6d29a484bc012b90" providerId="LiveId" clId="{57477E08-B66D-4DC1-BC4D-E1116ACBCE3E}" dt="2025-07-22T11:53:18.684" v="844" actId="478"/>
          <ac:spMkLst>
            <pc:docMk/>
            <pc:sldMk cId="2602507396" sldId="294"/>
            <ac:spMk id="9" creationId="{801BD7A8-2C27-F38F-02CE-1977FF5E8917}"/>
          </ac:spMkLst>
        </pc:spChg>
        <pc:spChg chg="del">
          <ac:chgData name="Lotta Plenge" userId="6d29a484bc012b90" providerId="LiveId" clId="{57477E08-B66D-4DC1-BC4D-E1116ACBCE3E}" dt="2025-07-22T11:51:22.388" v="811" actId="478"/>
          <ac:spMkLst>
            <pc:docMk/>
            <pc:sldMk cId="2602507396" sldId="294"/>
            <ac:spMk id="10" creationId="{FA8D7F4E-815A-3C93-5E7C-8444AA44AB09}"/>
          </ac:spMkLst>
        </pc:spChg>
        <pc:spChg chg="add mod">
          <ac:chgData name="Lotta Plenge" userId="6d29a484bc012b90" providerId="LiveId" clId="{57477E08-B66D-4DC1-BC4D-E1116ACBCE3E}" dt="2025-07-22T12:09:48.212" v="1166" actId="20577"/>
          <ac:spMkLst>
            <pc:docMk/>
            <pc:sldMk cId="2602507396" sldId="294"/>
            <ac:spMk id="14" creationId="{62A733AB-116F-C6E9-59DF-B90591548BB9}"/>
          </ac:spMkLst>
        </pc:spChg>
        <pc:spChg chg="add mod">
          <ac:chgData name="Lotta Plenge" userId="6d29a484bc012b90" providerId="LiveId" clId="{57477E08-B66D-4DC1-BC4D-E1116ACBCE3E}" dt="2025-07-22T11:53:52.588" v="851" actId="14100"/>
          <ac:spMkLst>
            <pc:docMk/>
            <pc:sldMk cId="2602507396" sldId="294"/>
            <ac:spMk id="15" creationId="{CDA48948-F28D-C1E5-C79B-A9CA0668DFB0}"/>
          </ac:spMkLst>
        </pc:spChg>
        <pc:cxnChg chg="add mod">
          <ac:chgData name="Lotta Plenge" userId="6d29a484bc012b90" providerId="LiveId" clId="{57477E08-B66D-4DC1-BC4D-E1116ACBCE3E}" dt="2025-07-22T11:52:02.587" v="830" actId="1035"/>
          <ac:cxnSpMkLst>
            <pc:docMk/>
            <pc:sldMk cId="2602507396" sldId="294"/>
            <ac:cxnSpMk id="13" creationId="{09E36E79-160C-96EB-43B6-08D2BF7A46AE}"/>
          </ac:cxnSpMkLst>
        </pc:cxnChg>
        <pc:cxnChg chg="add del mod">
          <ac:chgData name="Lotta Plenge" userId="6d29a484bc012b90" providerId="LiveId" clId="{57477E08-B66D-4DC1-BC4D-E1116ACBCE3E}" dt="2025-07-22T12:10:11.899" v="1200" actId="478"/>
          <ac:cxnSpMkLst>
            <pc:docMk/>
            <pc:sldMk cId="2602507396" sldId="294"/>
            <ac:cxnSpMk id="16" creationId="{5BF1491D-D620-BF14-9B19-936FBAAF47C0}"/>
          </ac:cxnSpMkLst>
        </pc:cxnChg>
      </pc:sldChg>
      <pc:sldChg chg="delSp modSp add del mod">
        <pc:chgData name="Lotta Plenge" userId="6d29a484bc012b90" providerId="LiveId" clId="{57477E08-B66D-4DC1-BC4D-E1116ACBCE3E}" dt="2025-07-22T09:12:20.594" v="84" actId="47"/>
        <pc:sldMkLst>
          <pc:docMk/>
          <pc:sldMk cId="2783812377" sldId="294"/>
        </pc:sldMkLst>
        <pc:spChg chg="del">
          <ac:chgData name="Lotta Plenge" userId="6d29a484bc012b90" providerId="LiveId" clId="{57477E08-B66D-4DC1-BC4D-E1116ACBCE3E}" dt="2025-07-22T09:11:49.965" v="78" actId="478"/>
          <ac:spMkLst>
            <pc:docMk/>
            <pc:sldMk cId="2783812377" sldId="294"/>
            <ac:spMk id="12" creationId="{56C54E21-477B-C6C4-B60F-6C9F9F07FEF0}"/>
          </ac:spMkLst>
        </pc:spChg>
        <pc:picChg chg="del">
          <ac:chgData name="Lotta Plenge" userId="6d29a484bc012b90" providerId="LiveId" clId="{57477E08-B66D-4DC1-BC4D-E1116ACBCE3E}" dt="2025-07-22T09:11:49.965" v="78" actId="478"/>
          <ac:picMkLst>
            <pc:docMk/>
            <pc:sldMk cId="2783812377" sldId="294"/>
            <ac:picMk id="9" creationId="{8B825CE5-8A56-6777-046B-31A45ACA143E}"/>
          </ac:picMkLst>
        </pc:picChg>
        <pc:picChg chg="mod">
          <ac:chgData name="Lotta Plenge" userId="6d29a484bc012b90" providerId="LiveId" clId="{57477E08-B66D-4DC1-BC4D-E1116ACBCE3E}" dt="2025-07-22T09:11:59.981" v="80" actId="1076"/>
          <ac:picMkLst>
            <pc:docMk/>
            <pc:sldMk cId="2783812377" sldId="294"/>
            <ac:picMk id="10" creationId="{F9869743-4007-C5FC-C5EC-C647E0D30F6C}"/>
          </ac:picMkLst>
        </pc:picChg>
        <pc:picChg chg="mod">
          <ac:chgData name="Lotta Plenge" userId="6d29a484bc012b90" providerId="LiveId" clId="{57477E08-B66D-4DC1-BC4D-E1116ACBCE3E}" dt="2025-07-22T09:11:56.371" v="79" actId="1076"/>
          <ac:picMkLst>
            <pc:docMk/>
            <pc:sldMk cId="2783812377" sldId="294"/>
            <ac:picMk id="11" creationId="{E93A8BFB-102F-4164-860F-A86F947B5F90}"/>
          </ac:picMkLst>
        </pc:picChg>
      </pc:sldChg>
      <pc:sldChg chg="addSp delSp modSp add mod ord modShow">
        <pc:chgData name="Lotta Plenge" userId="6d29a484bc012b90" providerId="LiveId" clId="{57477E08-B66D-4DC1-BC4D-E1116ACBCE3E}" dt="2025-07-22T12:15:56.999" v="1240"/>
        <pc:sldMkLst>
          <pc:docMk/>
          <pc:sldMk cId="2170914708" sldId="295"/>
        </pc:sldMkLst>
        <pc:spChg chg="del mod">
          <ac:chgData name="Lotta Plenge" userId="6d29a484bc012b90" providerId="LiveId" clId="{57477E08-B66D-4DC1-BC4D-E1116ACBCE3E}" dt="2025-07-22T09:27:39.868" v="365" actId="478"/>
          <ac:spMkLst>
            <pc:docMk/>
            <pc:sldMk cId="2170914708" sldId="295"/>
            <ac:spMk id="2" creationId="{467CE5CC-9E9C-E2B0-3571-8A6A7C1C28A8}"/>
          </ac:spMkLst>
        </pc:spChg>
        <pc:spChg chg="del mod">
          <ac:chgData name="Lotta Plenge" userId="6d29a484bc012b90" providerId="LiveId" clId="{57477E08-B66D-4DC1-BC4D-E1116ACBCE3E}" dt="2025-07-22T09:27:39.868" v="365" actId="478"/>
          <ac:spMkLst>
            <pc:docMk/>
            <pc:sldMk cId="2170914708" sldId="295"/>
            <ac:spMk id="3" creationId="{80CC3B31-B002-398E-161F-884F333FEAAE}"/>
          </ac:spMkLst>
        </pc:spChg>
        <pc:spChg chg="del mod">
          <ac:chgData name="Lotta Plenge" userId="6d29a484bc012b90" providerId="LiveId" clId="{57477E08-B66D-4DC1-BC4D-E1116ACBCE3E}" dt="2025-07-22T09:27:39.868" v="365" actId="478"/>
          <ac:spMkLst>
            <pc:docMk/>
            <pc:sldMk cId="2170914708" sldId="295"/>
            <ac:spMk id="6" creationId="{62E7804A-E5DB-8E4C-2E8E-5A199313279F}"/>
          </ac:spMkLst>
        </pc:spChg>
        <pc:spChg chg="del mod">
          <ac:chgData name="Lotta Plenge" userId="6d29a484bc012b90" providerId="LiveId" clId="{57477E08-B66D-4DC1-BC4D-E1116ACBCE3E}" dt="2025-07-22T09:27:39.868" v="365" actId="478"/>
          <ac:spMkLst>
            <pc:docMk/>
            <pc:sldMk cId="2170914708" sldId="295"/>
            <ac:spMk id="10" creationId="{BF124570-B85A-19B1-E721-63B01C0CA128}"/>
          </ac:spMkLst>
        </pc:spChg>
        <pc:spChg chg="mod">
          <ac:chgData name="Lotta Plenge" userId="6d29a484bc012b90" providerId="LiveId" clId="{57477E08-B66D-4DC1-BC4D-E1116ACBCE3E}" dt="2025-07-22T09:24:28.146" v="305"/>
          <ac:spMkLst>
            <pc:docMk/>
            <pc:sldMk cId="2170914708" sldId="295"/>
            <ac:spMk id="11" creationId="{35D0F2F9-92FD-CD4A-9EBF-1C4D335B2279}"/>
          </ac:spMkLst>
        </pc:spChg>
        <pc:spChg chg="add del mod">
          <ac:chgData name="Lotta Plenge" userId="6d29a484bc012b90" providerId="LiveId" clId="{57477E08-B66D-4DC1-BC4D-E1116ACBCE3E}" dt="2025-07-22T09:27:45.014" v="368" actId="478"/>
          <ac:spMkLst>
            <pc:docMk/>
            <pc:sldMk cId="2170914708" sldId="295"/>
            <ac:spMk id="13" creationId="{1AB63EB6-B1D6-B719-50AC-4B41606331B2}"/>
          </ac:spMkLst>
        </pc:spChg>
        <pc:spChg chg="add del mod">
          <ac:chgData name="Lotta Plenge" userId="6d29a484bc012b90" providerId="LiveId" clId="{57477E08-B66D-4DC1-BC4D-E1116ACBCE3E}" dt="2025-07-22T09:27:43.782" v="367" actId="478"/>
          <ac:spMkLst>
            <pc:docMk/>
            <pc:sldMk cId="2170914708" sldId="295"/>
            <ac:spMk id="15" creationId="{5547D43D-D2C7-4F83-E0A6-2AEA2403D62A}"/>
          </ac:spMkLst>
        </pc:spChg>
        <pc:spChg chg="add del mod">
          <ac:chgData name="Lotta Plenge" userId="6d29a484bc012b90" providerId="LiveId" clId="{57477E08-B66D-4DC1-BC4D-E1116ACBCE3E}" dt="2025-07-22T09:27:42.117" v="366" actId="478"/>
          <ac:spMkLst>
            <pc:docMk/>
            <pc:sldMk cId="2170914708" sldId="295"/>
            <ac:spMk id="17" creationId="{22E51295-7AF9-246E-2533-FF4E0AD8A9CD}"/>
          </ac:spMkLst>
        </pc:spChg>
        <pc:graphicFrameChg chg="add mod modGraphic">
          <ac:chgData name="Lotta Plenge" userId="6d29a484bc012b90" providerId="LiveId" clId="{57477E08-B66D-4DC1-BC4D-E1116ACBCE3E}" dt="2025-07-22T09:28:15.480" v="387" actId="11530"/>
          <ac:graphicFrameMkLst>
            <pc:docMk/>
            <pc:sldMk cId="2170914708" sldId="295"/>
            <ac:graphicFrameMk id="8" creationId="{60D348FC-664F-CC4C-A736-F239F2771163}"/>
          </ac:graphicFrameMkLst>
        </pc:graphicFrameChg>
        <pc:cxnChg chg="add del">
          <ac:chgData name="Lotta Plenge" userId="6d29a484bc012b90" providerId="LiveId" clId="{57477E08-B66D-4DC1-BC4D-E1116ACBCE3E}" dt="2025-07-22T09:27:39.868" v="365" actId="478"/>
          <ac:cxnSpMkLst>
            <pc:docMk/>
            <pc:sldMk cId="2170914708" sldId="295"/>
            <ac:cxnSpMk id="5" creationId="{F99B48A4-59A4-0012-22DD-9F090A44E95D}"/>
          </ac:cxnSpMkLst>
        </pc:cxnChg>
      </pc:sldChg>
      <pc:sldChg chg="delSp modSp add mod modTransition">
        <pc:chgData name="Lotta Plenge" userId="6d29a484bc012b90" providerId="LiveId" clId="{57477E08-B66D-4DC1-BC4D-E1116ACBCE3E}" dt="2025-07-22T12:06:36.813" v="1147"/>
        <pc:sldMkLst>
          <pc:docMk/>
          <pc:sldMk cId="4201300837" sldId="296"/>
        </pc:sldMkLst>
        <pc:graphicFrameChg chg="del">
          <ac:chgData name="Lotta Plenge" userId="6d29a484bc012b90" providerId="LiveId" clId="{57477E08-B66D-4DC1-BC4D-E1116ACBCE3E}" dt="2025-07-22T09:27:09.271" v="358" actId="478"/>
          <ac:graphicFrameMkLst>
            <pc:docMk/>
            <pc:sldMk cId="4201300837" sldId="296"/>
            <ac:graphicFrameMk id="8" creationId="{822A0524-A1E1-9199-3C7A-CFB1A9C3E3A9}"/>
          </ac:graphicFrameMkLst>
        </pc:graphicFrameChg>
        <pc:cxnChg chg="mod">
          <ac:chgData name="Lotta Plenge" userId="6d29a484bc012b90" providerId="LiveId" clId="{57477E08-B66D-4DC1-BC4D-E1116ACBCE3E}" dt="2025-07-22T11:38:48.222" v="394" actId="14861"/>
          <ac:cxnSpMkLst>
            <pc:docMk/>
            <pc:sldMk cId="4201300837" sldId="296"/>
            <ac:cxnSpMk id="5" creationId="{6EAABB16-0CD5-78D1-DE6F-FF61282CA0CB}"/>
          </ac:cxnSpMkLst>
        </pc:cxnChg>
      </pc:sldChg>
      <pc:sldChg chg="delSp modSp add mod ord modShow">
        <pc:chgData name="Lotta Plenge" userId="6d29a484bc012b90" providerId="LiveId" clId="{57477E08-B66D-4DC1-BC4D-E1116ACBCE3E}" dt="2025-07-22T12:15:56.999" v="1240"/>
        <pc:sldMkLst>
          <pc:docMk/>
          <pc:sldMk cId="3545170914" sldId="297"/>
        </pc:sldMkLst>
        <pc:spChg chg="mod">
          <ac:chgData name="Lotta Plenge" userId="6d29a484bc012b90" providerId="LiveId" clId="{57477E08-B66D-4DC1-BC4D-E1116ACBCE3E}" dt="2025-07-22T09:29:08.754" v="391" actId="13822"/>
          <ac:spMkLst>
            <pc:docMk/>
            <pc:sldMk cId="3545170914" sldId="297"/>
            <ac:spMk id="2" creationId="{955064B7-14D8-03FD-2403-D840D770B466}"/>
          </ac:spMkLst>
        </pc:spChg>
        <pc:spChg chg="mod">
          <ac:chgData name="Lotta Plenge" userId="6d29a484bc012b90" providerId="LiveId" clId="{57477E08-B66D-4DC1-BC4D-E1116ACBCE3E}" dt="2025-07-22T09:29:08.754" v="391" actId="13822"/>
          <ac:spMkLst>
            <pc:docMk/>
            <pc:sldMk cId="3545170914" sldId="297"/>
            <ac:spMk id="10" creationId="{3639B8D3-C310-4F8C-619C-7B4B77B0C3ED}"/>
          </ac:spMkLst>
        </pc:spChg>
        <pc:cxnChg chg="del">
          <ac:chgData name="Lotta Plenge" userId="6d29a484bc012b90" providerId="LiveId" clId="{57477E08-B66D-4DC1-BC4D-E1116ACBCE3E}" dt="2025-07-22T09:29:01.062" v="389" actId="478"/>
          <ac:cxnSpMkLst>
            <pc:docMk/>
            <pc:sldMk cId="3545170914" sldId="297"/>
            <ac:cxnSpMk id="5" creationId="{AE128FE9-35D4-F0AA-1383-8A5E5F040EA2}"/>
          </ac:cxnSpMkLst>
        </pc:cxnChg>
      </pc:sldChg>
      <pc:sldChg chg="addSp delSp modSp add mod modTransition">
        <pc:chgData name="Lotta Plenge" userId="6d29a484bc012b90" providerId="LiveId" clId="{57477E08-B66D-4DC1-BC4D-E1116ACBCE3E}" dt="2025-07-22T12:07:41.171" v="1158" actId="1035"/>
        <pc:sldMkLst>
          <pc:docMk/>
          <pc:sldMk cId="2479760717" sldId="298"/>
        </pc:sldMkLst>
        <pc:spChg chg="mod">
          <ac:chgData name="Lotta Plenge" userId="6d29a484bc012b90" providerId="LiveId" clId="{57477E08-B66D-4DC1-BC4D-E1116ACBCE3E}" dt="2025-07-22T12:02:25.787" v="984" actId="1035"/>
          <ac:spMkLst>
            <pc:docMk/>
            <pc:sldMk cId="2479760717" sldId="298"/>
            <ac:spMk id="9" creationId="{7151D322-3BB9-E4A3-85BA-59941A4F149B}"/>
          </ac:spMkLst>
        </pc:spChg>
        <pc:spChg chg="del mod">
          <ac:chgData name="Lotta Plenge" userId="6d29a484bc012b90" providerId="LiveId" clId="{57477E08-B66D-4DC1-BC4D-E1116ACBCE3E}" dt="2025-07-22T11:41:06.011" v="416" actId="478"/>
          <ac:spMkLst>
            <pc:docMk/>
            <pc:sldMk cId="2479760717" sldId="298"/>
            <ac:spMk id="10" creationId="{B45E49A0-78F3-5CF6-D4CA-F18DEE08AE73}"/>
          </ac:spMkLst>
        </pc:spChg>
        <pc:spChg chg="mod">
          <ac:chgData name="Lotta Plenge" userId="6d29a484bc012b90" providerId="LiveId" clId="{57477E08-B66D-4DC1-BC4D-E1116ACBCE3E}" dt="2025-07-22T12:05:06.924" v="1143" actId="20577"/>
          <ac:spMkLst>
            <pc:docMk/>
            <pc:sldMk cId="2479760717" sldId="298"/>
            <ac:spMk id="12" creationId="{29CC5C97-ACE8-355B-FD5C-C2DEAE249C34}"/>
          </ac:spMkLst>
        </pc:spChg>
        <pc:cxnChg chg="mod">
          <ac:chgData name="Lotta Plenge" userId="6d29a484bc012b90" providerId="LiveId" clId="{57477E08-B66D-4DC1-BC4D-E1116ACBCE3E}" dt="2025-07-22T12:02:25.787" v="984" actId="1035"/>
          <ac:cxnSpMkLst>
            <pc:docMk/>
            <pc:sldMk cId="2479760717" sldId="298"/>
            <ac:cxnSpMk id="3" creationId="{258B1BDE-805C-6A12-0798-830DA7412D5F}"/>
          </ac:cxnSpMkLst>
        </pc:cxnChg>
        <pc:cxnChg chg="add mod">
          <ac:chgData name="Lotta Plenge" userId="6d29a484bc012b90" providerId="LiveId" clId="{57477E08-B66D-4DC1-BC4D-E1116ACBCE3E}" dt="2025-07-22T12:07:41.171" v="1158" actId="1035"/>
          <ac:cxnSpMkLst>
            <pc:docMk/>
            <pc:sldMk cId="2479760717" sldId="298"/>
            <ac:cxnSpMk id="5" creationId="{423C3190-EA0D-C74B-BC5A-A7796CD16F5E}"/>
          </ac:cxnSpMkLst>
        </pc:cxnChg>
      </pc:sldChg>
      <pc:sldChg chg="modSp add mod modTransition">
        <pc:chgData name="Lotta Plenge" userId="6d29a484bc012b90" providerId="LiveId" clId="{57477E08-B66D-4DC1-BC4D-E1116ACBCE3E}" dt="2025-07-22T12:15:18.298" v="1236" actId="14100"/>
        <pc:sldMkLst>
          <pc:docMk/>
          <pc:sldMk cId="625994842" sldId="299"/>
        </pc:sldMkLst>
        <pc:spChg chg="mod">
          <ac:chgData name="Lotta Plenge" userId="6d29a484bc012b90" providerId="LiveId" clId="{57477E08-B66D-4DC1-BC4D-E1116ACBCE3E}" dt="2025-07-22T12:15:18.298" v="1236" actId="14100"/>
          <ac:spMkLst>
            <pc:docMk/>
            <pc:sldMk cId="625994842" sldId="299"/>
            <ac:spMk id="3" creationId="{16B7D188-09DC-65C7-9523-7697E33C76D8}"/>
          </ac:spMkLst>
        </pc:spChg>
        <pc:spChg chg="mod">
          <ac:chgData name="Lotta Plenge" userId="6d29a484bc012b90" providerId="LiveId" clId="{57477E08-B66D-4DC1-BC4D-E1116ACBCE3E}" dt="2025-07-22T11:55:31.907" v="883" actId="113"/>
          <ac:spMkLst>
            <pc:docMk/>
            <pc:sldMk cId="625994842" sldId="299"/>
            <ac:spMk id="6" creationId="{1877422E-C7E3-EDD0-02CC-05078EADCD0B}"/>
          </ac:spMkLst>
        </pc:spChg>
        <pc:spChg chg="mod">
          <ac:chgData name="Lotta Plenge" userId="6d29a484bc012b90" providerId="LiveId" clId="{57477E08-B66D-4DC1-BC4D-E1116ACBCE3E}" dt="2025-07-22T11:58:47.612" v="920" actId="20577"/>
          <ac:spMkLst>
            <pc:docMk/>
            <pc:sldMk cId="625994842" sldId="299"/>
            <ac:spMk id="11" creationId="{6CC05748-D8E0-7A16-699E-BD51D5744018}"/>
          </ac:spMkLst>
        </pc:spChg>
        <pc:spChg chg="mod">
          <ac:chgData name="Lotta Plenge" userId="6d29a484bc012b90" providerId="LiveId" clId="{57477E08-B66D-4DC1-BC4D-E1116ACBCE3E}" dt="2025-07-22T12:12:49.883" v="1217" actId="1036"/>
          <ac:spMkLst>
            <pc:docMk/>
            <pc:sldMk cId="625994842" sldId="299"/>
            <ac:spMk id="14" creationId="{E21DA703-3A95-0FC8-1B52-AA675F3204C9}"/>
          </ac:spMkLst>
        </pc:spChg>
        <pc:spChg chg="mod">
          <ac:chgData name="Lotta Plenge" userId="6d29a484bc012b90" providerId="LiveId" clId="{57477E08-B66D-4DC1-BC4D-E1116ACBCE3E}" dt="2025-07-22T12:12:49.883" v="1217" actId="1036"/>
          <ac:spMkLst>
            <pc:docMk/>
            <pc:sldMk cId="625994842" sldId="299"/>
            <ac:spMk id="15" creationId="{C373E827-FE61-8065-38B4-4FFD3CA1023A}"/>
          </ac:spMkLst>
        </pc:spChg>
      </pc:sldChg>
      <pc:sldChg chg="addSp modSp add mod modTransition">
        <pc:chgData name="Lotta Plenge" userId="6d29a484bc012b90" providerId="LiveId" clId="{57477E08-B66D-4DC1-BC4D-E1116ACBCE3E}" dt="2025-07-22T12:12:58.304" v="1228" actId="1036"/>
        <pc:sldMkLst>
          <pc:docMk/>
          <pc:sldMk cId="1144526985" sldId="300"/>
        </pc:sldMkLst>
        <pc:spChg chg="add mod">
          <ac:chgData name="Lotta Plenge" userId="6d29a484bc012b90" providerId="LiveId" clId="{57477E08-B66D-4DC1-BC4D-E1116ACBCE3E}" dt="2025-07-22T11:58:15.312" v="904"/>
          <ac:spMkLst>
            <pc:docMk/>
            <pc:sldMk cId="1144526985" sldId="300"/>
            <ac:spMk id="2" creationId="{40B293BF-B566-E554-8B61-F0D409C71959}"/>
          </ac:spMkLst>
        </pc:spChg>
        <pc:spChg chg="mod">
          <ac:chgData name="Lotta Plenge" userId="6d29a484bc012b90" providerId="LiveId" clId="{57477E08-B66D-4DC1-BC4D-E1116ACBCE3E}" dt="2025-07-22T11:58:08.394" v="903"/>
          <ac:spMkLst>
            <pc:docMk/>
            <pc:sldMk cId="1144526985" sldId="300"/>
            <ac:spMk id="3" creationId="{A09C25D6-2450-F653-4D3D-0F8A0B47E021}"/>
          </ac:spMkLst>
        </pc:spChg>
        <pc:spChg chg="add mod">
          <ac:chgData name="Lotta Plenge" userId="6d29a484bc012b90" providerId="LiveId" clId="{57477E08-B66D-4DC1-BC4D-E1116ACBCE3E}" dt="2025-07-22T12:12:58.304" v="1228" actId="1036"/>
          <ac:spMkLst>
            <pc:docMk/>
            <pc:sldMk cId="1144526985" sldId="300"/>
            <ac:spMk id="4" creationId="{EE1935FA-3387-94DD-3916-B6EF310B35A2}"/>
          </ac:spMkLst>
        </pc:spChg>
        <pc:spChg chg="mod">
          <ac:chgData name="Lotta Plenge" userId="6d29a484bc012b90" providerId="LiveId" clId="{57477E08-B66D-4DC1-BC4D-E1116ACBCE3E}" dt="2025-07-22T11:58:22.921" v="905"/>
          <ac:spMkLst>
            <pc:docMk/>
            <pc:sldMk cId="1144526985" sldId="300"/>
            <ac:spMk id="6" creationId="{4B931A7C-A2BC-624F-A942-B33CAAF0E0D9}"/>
          </ac:spMkLst>
        </pc:spChg>
        <pc:spChg chg="mod">
          <ac:chgData name="Lotta Plenge" userId="6d29a484bc012b90" providerId="LiveId" clId="{57477E08-B66D-4DC1-BC4D-E1116ACBCE3E}" dt="2025-07-22T11:58:32.578" v="906"/>
          <ac:spMkLst>
            <pc:docMk/>
            <pc:sldMk cId="1144526985" sldId="300"/>
            <ac:spMk id="11" creationId="{93C2670D-815A-4A92-CA40-9DC98235DDEA}"/>
          </ac:spMkLst>
        </pc:spChg>
        <pc:spChg chg="mod">
          <ac:chgData name="Lotta Plenge" userId="6d29a484bc012b90" providerId="LiveId" clId="{57477E08-B66D-4DC1-BC4D-E1116ACBCE3E}" dt="2025-07-22T12:12:58.304" v="1228" actId="1036"/>
          <ac:spMkLst>
            <pc:docMk/>
            <pc:sldMk cId="1144526985" sldId="300"/>
            <ac:spMk id="14" creationId="{50B6087A-E89F-1D3F-A006-A21F17A72CBA}"/>
          </ac:spMkLst>
        </pc:spChg>
        <pc:spChg chg="mod">
          <ac:chgData name="Lotta Plenge" userId="6d29a484bc012b90" providerId="LiveId" clId="{57477E08-B66D-4DC1-BC4D-E1116ACBCE3E}" dt="2025-07-22T12:12:58.304" v="1228" actId="1036"/>
          <ac:spMkLst>
            <pc:docMk/>
            <pc:sldMk cId="1144526985" sldId="300"/>
            <ac:spMk id="15" creationId="{B941048C-F00F-D462-3CFF-9998276DB452}"/>
          </ac:spMkLst>
        </pc:spChg>
      </pc:sldChg>
      <pc:sldChg chg="add del">
        <pc:chgData name="Lotta Plenge" userId="6d29a484bc012b90" providerId="LiveId" clId="{57477E08-B66D-4DC1-BC4D-E1116ACBCE3E}" dt="2025-07-22T11:59:57.697" v="930" actId="47"/>
        <pc:sldMkLst>
          <pc:docMk/>
          <pc:sldMk cId="1236398786" sldId="301"/>
        </pc:sldMkLst>
      </pc:sldChg>
      <pc:sldChg chg="addSp delSp modSp add mod modAnim">
        <pc:chgData name="Lotta Plenge" userId="6d29a484bc012b90" providerId="LiveId" clId="{57477E08-B66D-4DC1-BC4D-E1116ACBCE3E}" dt="2025-07-22T12:17:37.354" v="1257" actId="11530"/>
        <pc:sldMkLst>
          <pc:docMk/>
          <pc:sldMk cId="2661384251" sldId="302"/>
        </pc:sldMkLst>
        <pc:spChg chg="mod">
          <ac:chgData name="Lotta Plenge" userId="6d29a484bc012b90" providerId="LiveId" clId="{57477E08-B66D-4DC1-BC4D-E1116ACBCE3E}" dt="2025-07-22T11:59:24.923" v="924"/>
          <ac:spMkLst>
            <pc:docMk/>
            <pc:sldMk cId="2661384251" sldId="302"/>
            <ac:spMk id="2" creationId="{725B6833-0B42-80E0-65DC-05CBBA81F534}"/>
          </ac:spMkLst>
        </pc:spChg>
        <pc:spChg chg="mod">
          <ac:chgData name="Lotta Plenge" userId="6d29a484bc012b90" providerId="LiveId" clId="{57477E08-B66D-4DC1-BC4D-E1116ACBCE3E}" dt="2025-07-22T11:59:45.301" v="927"/>
          <ac:spMkLst>
            <pc:docMk/>
            <pc:sldMk cId="2661384251" sldId="302"/>
            <ac:spMk id="3" creationId="{AA1C8303-5602-1A8E-2E1E-BE842B4E8B00}"/>
          </ac:spMkLst>
        </pc:spChg>
        <pc:spChg chg="add mod">
          <ac:chgData name="Lotta Plenge" userId="6d29a484bc012b90" providerId="LiveId" clId="{57477E08-B66D-4DC1-BC4D-E1116ACBCE3E}" dt="2025-07-22T12:17:37.354" v="1257" actId="11530"/>
          <ac:spMkLst>
            <pc:docMk/>
            <pc:sldMk cId="2661384251" sldId="302"/>
            <ac:spMk id="4" creationId="{54C07A0A-5AFD-C38B-8965-D3630AB90115}"/>
          </ac:spMkLst>
        </pc:spChg>
        <pc:spChg chg="mod">
          <ac:chgData name="Lotta Plenge" userId="6d29a484bc012b90" providerId="LiveId" clId="{57477E08-B66D-4DC1-BC4D-E1116ACBCE3E}" dt="2025-07-22T11:59:51.509" v="928"/>
          <ac:spMkLst>
            <pc:docMk/>
            <pc:sldMk cId="2661384251" sldId="302"/>
            <ac:spMk id="6" creationId="{7CD9A0F5-4160-1827-2C3C-05206030F415}"/>
          </ac:spMkLst>
        </pc:spChg>
        <pc:spChg chg="mod">
          <ac:chgData name="Lotta Plenge" userId="6d29a484bc012b90" providerId="LiveId" clId="{57477E08-B66D-4DC1-BC4D-E1116ACBCE3E}" dt="2025-07-22T11:59:33.106" v="925"/>
          <ac:spMkLst>
            <pc:docMk/>
            <pc:sldMk cId="2661384251" sldId="302"/>
            <ac:spMk id="10" creationId="{8229ADB6-F691-93ED-965F-8A548218601C}"/>
          </ac:spMkLst>
        </pc:spChg>
        <pc:spChg chg="mod">
          <ac:chgData name="Lotta Plenge" userId="6d29a484bc012b90" providerId="LiveId" clId="{57477E08-B66D-4DC1-BC4D-E1116ACBCE3E}" dt="2025-07-22T11:59:39.029" v="926"/>
          <ac:spMkLst>
            <pc:docMk/>
            <pc:sldMk cId="2661384251" sldId="302"/>
            <ac:spMk id="11" creationId="{285C0D7B-64CF-BC75-AAF2-05D4A1221830}"/>
          </ac:spMkLst>
        </pc:spChg>
        <pc:cxnChg chg="add del mod">
          <ac:chgData name="Lotta Plenge" userId="6d29a484bc012b90" providerId="LiveId" clId="{57477E08-B66D-4DC1-BC4D-E1116ACBCE3E}" dt="2025-07-22T12:00:50.875" v="957" actId="478"/>
          <ac:cxnSpMkLst>
            <pc:docMk/>
            <pc:sldMk cId="2661384251" sldId="302"/>
            <ac:cxnSpMk id="8" creationId="{69A93492-AC7D-AC26-0733-FB514071B45B}"/>
          </ac:cxnSpMkLst>
        </pc:cxnChg>
      </pc:sldChg>
    </pc:docChg>
  </pc:docChgLst>
  <pc:docChgLst>
    <pc:chgData name="Lotta Plenge" userId="6d29a484bc012b90" providerId="LiveId" clId="{22A5AFB2-66C9-469E-832C-7FB9C470C7C4}"/>
    <pc:docChg chg="undo custSel addSld delSld modSld sldOrd">
      <pc:chgData name="Lotta Plenge" userId="6d29a484bc012b90" providerId="LiveId" clId="{22A5AFB2-66C9-469E-832C-7FB9C470C7C4}" dt="2025-07-23T14:08:45.743" v="5959" actId="47"/>
      <pc:docMkLst>
        <pc:docMk/>
      </pc:docMkLst>
      <pc:sldChg chg="modSp mod">
        <pc:chgData name="Lotta Plenge" userId="6d29a484bc012b90" providerId="LiveId" clId="{22A5AFB2-66C9-469E-832C-7FB9C470C7C4}" dt="2025-07-21T07:04:39.917" v="31" actId="20577"/>
        <pc:sldMkLst>
          <pc:docMk/>
          <pc:sldMk cId="112719595" sldId="256"/>
        </pc:sldMkLst>
        <pc:spChg chg="mod">
          <ac:chgData name="Lotta Plenge" userId="6d29a484bc012b90" providerId="LiveId" clId="{22A5AFB2-66C9-469E-832C-7FB9C470C7C4}" dt="2025-07-21T07:04:09.290" v="5" actId="20577"/>
          <ac:spMkLst>
            <pc:docMk/>
            <pc:sldMk cId="112719595" sldId="256"/>
            <ac:spMk id="6" creationId="{0E4CB072-8749-E565-37AC-DE2904D5BCC0}"/>
          </ac:spMkLst>
        </pc:spChg>
        <pc:spChg chg="mod">
          <ac:chgData name="Lotta Plenge" userId="6d29a484bc012b90" providerId="LiveId" clId="{22A5AFB2-66C9-469E-832C-7FB9C470C7C4}" dt="2025-07-21T07:04:25.117" v="9" actId="20577"/>
          <ac:spMkLst>
            <pc:docMk/>
            <pc:sldMk cId="112719595" sldId="256"/>
            <ac:spMk id="8" creationId="{3323FB7E-D9B5-9036-F114-CECB2C2EB48A}"/>
          </ac:spMkLst>
        </pc:spChg>
        <pc:spChg chg="mod">
          <ac:chgData name="Lotta Plenge" userId="6d29a484bc012b90" providerId="LiveId" clId="{22A5AFB2-66C9-469E-832C-7FB9C470C7C4}" dt="2025-07-21T07:04:39.917" v="31" actId="20577"/>
          <ac:spMkLst>
            <pc:docMk/>
            <pc:sldMk cId="112719595" sldId="256"/>
            <ac:spMk id="9" creationId="{88411823-FF71-18FB-BFDE-A71EFEAE9615}"/>
          </ac:spMkLst>
        </pc:spChg>
      </pc:sldChg>
      <pc:sldChg chg="del mod modShow">
        <pc:chgData name="Lotta Plenge" userId="6d29a484bc012b90" providerId="LiveId" clId="{22A5AFB2-66C9-469E-832C-7FB9C470C7C4}" dt="2025-07-23T09:54:23.196" v="5958" actId="47"/>
        <pc:sldMkLst>
          <pc:docMk/>
          <pc:sldMk cId="4073495331" sldId="257"/>
        </pc:sldMkLst>
      </pc:sldChg>
      <pc:sldChg chg="del mod modShow">
        <pc:chgData name="Lotta Plenge" userId="6d29a484bc012b90" providerId="LiveId" clId="{22A5AFB2-66C9-469E-832C-7FB9C470C7C4}" dt="2025-07-23T09:54:23.196" v="5958" actId="47"/>
        <pc:sldMkLst>
          <pc:docMk/>
          <pc:sldMk cId="519720403" sldId="258"/>
        </pc:sldMkLst>
      </pc:sldChg>
      <pc:sldChg chg="modSp del">
        <pc:chgData name="Lotta Plenge" userId="6d29a484bc012b90" providerId="LiveId" clId="{22A5AFB2-66C9-469E-832C-7FB9C470C7C4}" dt="2025-07-22T15:05:39.491" v="5946" actId="47"/>
        <pc:sldMkLst>
          <pc:docMk/>
          <pc:sldMk cId="1385690309" sldId="259"/>
        </pc:sldMkLst>
        <pc:graphicFrameChg chg="mod">
          <ac:chgData name="Lotta Plenge" userId="6d29a484bc012b90" providerId="LiveId" clId="{22A5AFB2-66C9-469E-832C-7FB9C470C7C4}" dt="2025-07-22T14:48:17.746" v="5891" actId="20577"/>
          <ac:graphicFrameMkLst>
            <pc:docMk/>
            <pc:sldMk cId="1385690309" sldId="259"/>
            <ac:graphicFrameMk id="6" creationId="{5D997406-E8F0-0581-E70F-5299A56F1D3A}"/>
          </ac:graphicFrameMkLst>
        </pc:graphicFrameChg>
      </pc:sldChg>
      <pc:sldChg chg="del mod modShow">
        <pc:chgData name="Lotta Plenge" userId="6d29a484bc012b90" providerId="LiveId" clId="{22A5AFB2-66C9-469E-832C-7FB9C470C7C4}" dt="2025-07-23T09:54:23.196" v="5958" actId="47"/>
        <pc:sldMkLst>
          <pc:docMk/>
          <pc:sldMk cId="2244411212" sldId="261"/>
        </pc:sldMkLst>
      </pc:sldChg>
      <pc:sldChg chg="del mod modShow">
        <pc:chgData name="Lotta Plenge" userId="6d29a484bc012b90" providerId="LiveId" clId="{22A5AFB2-66C9-469E-832C-7FB9C470C7C4}" dt="2025-07-23T09:54:23.196" v="5958" actId="47"/>
        <pc:sldMkLst>
          <pc:docMk/>
          <pc:sldMk cId="3599347980" sldId="262"/>
        </pc:sldMkLst>
      </pc:sldChg>
      <pc:sldChg chg="del mod modShow">
        <pc:chgData name="Lotta Plenge" userId="6d29a484bc012b90" providerId="LiveId" clId="{22A5AFB2-66C9-469E-832C-7FB9C470C7C4}" dt="2025-07-23T09:54:23.196" v="5958" actId="47"/>
        <pc:sldMkLst>
          <pc:docMk/>
          <pc:sldMk cId="63727611" sldId="263"/>
        </pc:sldMkLst>
      </pc:sldChg>
      <pc:sldChg chg="addSp delSp modSp new del mod">
        <pc:chgData name="Lotta Plenge" userId="6d29a484bc012b90" providerId="LiveId" clId="{22A5AFB2-66C9-469E-832C-7FB9C470C7C4}" dt="2025-07-21T11:50:28.129" v="4096" actId="47"/>
        <pc:sldMkLst>
          <pc:docMk/>
          <pc:sldMk cId="3818914310" sldId="265"/>
        </pc:sldMkLst>
      </pc:sldChg>
      <pc:sldChg chg="modSp new del mod">
        <pc:chgData name="Lotta Plenge" userId="6d29a484bc012b90" providerId="LiveId" clId="{22A5AFB2-66C9-469E-832C-7FB9C470C7C4}" dt="2025-07-21T12:08:00.130" v="4854" actId="47"/>
        <pc:sldMkLst>
          <pc:docMk/>
          <pc:sldMk cId="3623788197" sldId="266"/>
        </pc:sldMkLst>
      </pc:sldChg>
      <pc:sldChg chg="addSp delSp modSp new del mod modClrScheme modShow chgLayout">
        <pc:chgData name="Lotta Plenge" userId="6d29a484bc012b90" providerId="LiveId" clId="{22A5AFB2-66C9-469E-832C-7FB9C470C7C4}" dt="2025-07-23T09:54:23.196" v="5958" actId="47"/>
        <pc:sldMkLst>
          <pc:docMk/>
          <pc:sldMk cId="1020835372" sldId="267"/>
        </pc:sldMkLst>
      </pc:sldChg>
      <pc:sldChg chg="addSp delSp modSp new del mod modClrScheme chgLayout">
        <pc:chgData name="Lotta Plenge" userId="6d29a484bc012b90" providerId="LiveId" clId="{22A5AFB2-66C9-469E-832C-7FB9C470C7C4}" dt="2025-07-21T12:27:17.284" v="5482" actId="47"/>
        <pc:sldMkLst>
          <pc:docMk/>
          <pc:sldMk cId="783212233" sldId="268"/>
        </pc:sldMkLst>
      </pc:sldChg>
      <pc:sldChg chg="addSp modSp new del mod modShow">
        <pc:chgData name="Lotta Plenge" userId="6d29a484bc012b90" providerId="LiveId" clId="{22A5AFB2-66C9-469E-832C-7FB9C470C7C4}" dt="2025-07-23T09:54:23.196" v="5958" actId="47"/>
        <pc:sldMkLst>
          <pc:docMk/>
          <pc:sldMk cId="3910844055" sldId="269"/>
        </pc:sldMkLst>
      </pc:sldChg>
      <pc:sldChg chg="addSp delSp modSp new mod">
        <pc:chgData name="Lotta Plenge" userId="6d29a484bc012b90" providerId="LiveId" clId="{22A5AFB2-66C9-469E-832C-7FB9C470C7C4}" dt="2025-07-22T14:51:05.588" v="5916" actId="20577"/>
        <pc:sldMkLst>
          <pc:docMk/>
          <pc:sldMk cId="916647537" sldId="270"/>
        </pc:sldMkLst>
        <pc:spChg chg="mod">
          <ac:chgData name="Lotta Plenge" userId="6d29a484bc012b90" providerId="LiveId" clId="{22A5AFB2-66C9-469E-832C-7FB9C470C7C4}" dt="2025-07-21T07:45:13.420" v="1890" actId="20577"/>
          <ac:spMkLst>
            <pc:docMk/>
            <pc:sldMk cId="916647537" sldId="270"/>
            <ac:spMk id="2" creationId="{CCCD08EC-5E26-5373-84E8-FD098DE28475}"/>
          </ac:spMkLst>
        </pc:spChg>
        <pc:spChg chg="add mod">
          <ac:chgData name="Lotta Plenge" userId="6d29a484bc012b90" providerId="LiveId" clId="{22A5AFB2-66C9-469E-832C-7FB9C470C7C4}" dt="2025-07-22T14:51:05.588" v="5916" actId="20577"/>
          <ac:spMkLst>
            <pc:docMk/>
            <pc:sldMk cId="916647537" sldId="270"/>
            <ac:spMk id="12" creationId="{F262A1B1-A206-372B-434C-2A6089115378}"/>
          </ac:spMkLst>
        </pc:spChg>
        <pc:picChg chg="add mod">
          <ac:chgData name="Lotta Plenge" userId="6d29a484bc012b90" providerId="LiveId" clId="{22A5AFB2-66C9-469E-832C-7FB9C470C7C4}" dt="2025-07-21T12:39:37.534" v="5666" actId="1076"/>
          <ac:picMkLst>
            <pc:docMk/>
            <pc:sldMk cId="916647537" sldId="270"/>
            <ac:picMk id="9" creationId="{C9E2B877-C732-199F-1ADE-C284F8B346DA}"/>
          </ac:picMkLst>
        </pc:picChg>
        <pc:picChg chg="add mod">
          <ac:chgData name="Lotta Plenge" userId="6d29a484bc012b90" providerId="LiveId" clId="{22A5AFB2-66C9-469E-832C-7FB9C470C7C4}" dt="2025-07-21T12:39:18.812" v="5663" actId="1076"/>
          <ac:picMkLst>
            <pc:docMk/>
            <pc:sldMk cId="916647537" sldId="270"/>
            <ac:picMk id="10" creationId="{00EB79AA-6AB6-B8F5-DF77-0A6BF727309D}"/>
          </ac:picMkLst>
        </pc:picChg>
        <pc:picChg chg="add mod">
          <ac:chgData name="Lotta Plenge" userId="6d29a484bc012b90" providerId="LiveId" clId="{22A5AFB2-66C9-469E-832C-7FB9C470C7C4}" dt="2025-07-21T12:39:27.163" v="5665" actId="1076"/>
          <ac:picMkLst>
            <pc:docMk/>
            <pc:sldMk cId="916647537" sldId="270"/>
            <ac:picMk id="11" creationId="{4B11966D-ADE8-8A9E-D514-E31967AF0FC2}"/>
          </ac:picMkLst>
        </pc:picChg>
      </pc:sldChg>
      <pc:sldChg chg="addSp delSp modSp new mod chgLayout">
        <pc:chgData name="Lotta Plenge" userId="6d29a484bc012b90" providerId="LiveId" clId="{22A5AFB2-66C9-469E-832C-7FB9C470C7C4}" dt="2025-07-22T14:52:25.044" v="5919" actId="255"/>
        <pc:sldMkLst>
          <pc:docMk/>
          <pc:sldMk cId="3673135036" sldId="271"/>
        </pc:sldMkLst>
        <pc:spChg chg="mod ord">
          <ac:chgData name="Lotta Plenge" userId="6d29a484bc012b90" providerId="LiveId" clId="{22A5AFB2-66C9-469E-832C-7FB9C470C7C4}" dt="2025-07-21T08:19:13.503" v="2340" actId="700"/>
          <ac:spMkLst>
            <pc:docMk/>
            <pc:sldMk cId="3673135036" sldId="271"/>
            <ac:spMk id="2" creationId="{3703578F-1B2E-F864-1694-FE32C7FBC175}"/>
          </ac:spMkLst>
        </pc:spChg>
        <pc:spChg chg="mod">
          <ac:chgData name="Lotta Plenge" userId="6d29a484bc012b90" providerId="LiveId" clId="{22A5AFB2-66C9-469E-832C-7FB9C470C7C4}" dt="2025-07-22T14:52:25.044" v="5919" actId="255"/>
          <ac:spMkLst>
            <pc:docMk/>
            <pc:sldMk cId="3673135036" sldId="271"/>
            <ac:spMk id="3" creationId="{CF9FDEDA-01E6-CAA6-75FC-1C46A192D649}"/>
          </ac:spMkLst>
        </pc:spChg>
        <pc:spChg chg="mod ord">
          <ac:chgData name="Lotta Plenge" userId="6d29a484bc012b90" providerId="LiveId" clId="{22A5AFB2-66C9-469E-832C-7FB9C470C7C4}" dt="2025-07-21T08:19:13.503" v="2340" actId="700"/>
          <ac:spMkLst>
            <pc:docMk/>
            <pc:sldMk cId="3673135036" sldId="271"/>
            <ac:spMk id="4" creationId="{4998B781-F9DB-31BB-7B91-AD8A7C9753B5}"/>
          </ac:spMkLst>
        </pc:spChg>
        <pc:picChg chg="add mod ord">
          <ac:chgData name="Lotta Plenge" userId="6d29a484bc012b90" providerId="LiveId" clId="{22A5AFB2-66C9-469E-832C-7FB9C470C7C4}" dt="2025-07-21T08:19:41.609" v="2345" actId="1076"/>
          <ac:picMkLst>
            <pc:docMk/>
            <pc:sldMk cId="3673135036" sldId="271"/>
            <ac:picMk id="6" creationId="{98A93F4E-FE01-1005-E2B0-FD74750C031A}"/>
          </ac:picMkLst>
        </pc:picChg>
        <pc:picChg chg="add mod">
          <ac:chgData name="Lotta Plenge" userId="6d29a484bc012b90" providerId="LiveId" clId="{22A5AFB2-66C9-469E-832C-7FB9C470C7C4}" dt="2025-07-21T08:19:38.368" v="2344" actId="1076"/>
          <ac:picMkLst>
            <pc:docMk/>
            <pc:sldMk cId="3673135036" sldId="271"/>
            <ac:picMk id="8" creationId="{B16E3852-869D-EF46-E172-D33294C04B06}"/>
          </ac:picMkLst>
        </pc:picChg>
      </pc:sldChg>
      <pc:sldChg chg="addSp delSp modSp new mod ord modShow">
        <pc:chgData name="Lotta Plenge" userId="6d29a484bc012b90" providerId="LiveId" clId="{22A5AFB2-66C9-469E-832C-7FB9C470C7C4}" dt="2025-07-23T08:52:39.898" v="5957" actId="20577"/>
        <pc:sldMkLst>
          <pc:docMk/>
          <pc:sldMk cId="3821905804" sldId="272"/>
        </pc:sldMkLst>
        <pc:spChg chg="mod">
          <ac:chgData name="Lotta Plenge" userId="6d29a484bc012b90" providerId="LiveId" clId="{22A5AFB2-66C9-469E-832C-7FB9C470C7C4}" dt="2025-07-23T08:52:39.898" v="5957" actId="20577"/>
          <ac:spMkLst>
            <pc:docMk/>
            <pc:sldMk cId="3821905804" sldId="272"/>
            <ac:spMk id="2" creationId="{7A3D8024-3235-D25C-6F64-79DB99F965DD}"/>
          </ac:spMkLst>
        </pc:spChg>
        <pc:picChg chg="add">
          <ac:chgData name="Lotta Plenge" userId="6d29a484bc012b90" providerId="LiveId" clId="{22A5AFB2-66C9-469E-832C-7FB9C470C7C4}" dt="2025-07-21T08:24:20.387" v="2409" actId="22"/>
          <ac:picMkLst>
            <pc:docMk/>
            <pc:sldMk cId="3821905804" sldId="272"/>
            <ac:picMk id="8" creationId="{D430DBA5-B33A-5724-393F-D745F7830D1E}"/>
          </ac:picMkLst>
        </pc:picChg>
      </pc:sldChg>
      <pc:sldChg chg="modSp new mod">
        <pc:chgData name="Lotta Plenge" userId="6d29a484bc012b90" providerId="LiveId" clId="{22A5AFB2-66C9-469E-832C-7FB9C470C7C4}" dt="2025-07-21T08:29:32.131" v="2454" actId="20577"/>
        <pc:sldMkLst>
          <pc:docMk/>
          <pc:sldMk cId="2498006308" sldId="273"/>
        </pc:sldMkLst>
      </pc:sldChg>
      <pc:sldChg chg="modSp new mod">
        <pc:chgData name="Lotta Plenge" userId="6d29a484bc012b90" providerId="LiveId" clId="{22A5AFB2-66C9-469E-832C-7FB9C470C7C4}" dt="2025-07-21T08:29:58.064" v="2458"/>
        <pc:sldMkLst>
          <pc:docMk/>
          <pc:sldMk cId="1222004879" sldId="274"/>
        </pc:sldMkLst>
      </pc:sldChg>
      <pc:sldChg chg="modSp new mod">
        <pc:chgData name="Lotta Plenge" userId="6d29a484bc012b90" providerId="LiveId" clId="{22A5AFB2-66C9-469E-832C-7FB9C470C7C4}" dt="2025-07-21T08:30:46.666" v="2483" actId="20577"/>
        <pc:sldMkLst>
          <pc:docMk/>
          <pc:sldMk cId="2386897521" sldId="275"/>
        </pc:sldMkLst>
      </pc:sldChg>
      <pc:sldChg chg="modSp new mod">
        <pc:chgData name="Lotta Plenge" userId="6d29a484bc012b90" providerId="LiveId" clId="{22A5AFB2-66C9-469E-832C-7FB9C470C7C4}" dt="2025-07-21T08:31:55.873" v="2533" actId="20577"/>
        <pc:sldMkLst>
          <pc:docMk/>
          <pc:sldMk cId="3686733030" sldId="276"/>
        </pc:sldMkLst>
      </pc:sldChg>
      <pc:sldChg chg="addSp delSp modSp new mod modClrScheme modAnim chgLayout">
        <pc:chgData name="Lotta Plenge" userId="6d29a484bc012b90" providerId="LiveId" clId="{22A5AFB2-66C9-469E-832C-7FB9C470C7C4}" dt="2025-07-21T12:40:51.322" v="5685" actId="13822"/>
        <pc:sldMkLst>
          <pc:docMk/>
          <pc:sldMk cId="3852829328" sldId="277"/>
        </pc:sldMkLst>
      </pc:sldChg>
      <pc:sldChg chg="addSp delSp modSp add del mod modTransition modShow">
        <pc:chgData name="Lotta Plenge" userId="6d29a484bc012b90" providerId="LiveId" clId="{22A5AFB2-66C9-469E-832C-7FB9C470C7C4}" dt="2025-07-23T09:54:23.196" v="5958" actId="47"/>
        <pc:sldMkLst>
          <pc:docMk/>
          <pc:sldMk cId="768118851" sldId="278"/>
        </pc:sldMkLst>
      </pc:sldChg>
      <pc:sldChg chg="addSp delSp modSp new del mod modTransition">
        <pc:chgData name="Lotta Plenge" userId="6d29a484bc012b90" providerId="LiveId" clId="{22A5AFB2-66C9-469E-832C-7FB9C470C7C4}" dt="2025-07-21T12:41:26.788" v="5687" actId="47"/>
        <pc:sldMkLst>
          <pc:docMk/>
          <pc:sldMk cId="447877186" sldId="279"/>
        </pc:sldMkLst>
      </pc:sldChg>
      <pc:sldChg chg="addSp delSp modSp new del mod modTransition">
        <pc:chgData name="Lotta Plenge" userId="6d29a484bc012b90" providerId="LiveId" clId="{22A5AFB2-66C9-469E-832C-7FB9C470C7C4}" dt="2025-07-23T09:54:23.196" v="5958" actId="47"/>
        <pc:sldMkLst>
          <pc:docMk/>
          <pc:sldMk cId="1469508266" sldId="280"/>
        </pc:sldMkLst>
        <pc:picChg chg="add mod">
          <ac:chgData name="Lotta Plenge" userId="6d29a484bc012b90" providerId="LiveId" clId="{22A5AFB2-66C9-469E-832C-7FB9C470C7C4}" dt="2025-07-22T07:41:07.210" v="5728" actId="1076"/>
          <ac:picMkLst>
            <pc:docMk/>
            <pc:sldMk cId="1469508266" sldId="280"/>
            <ac:picMk id="6" creationId="{999F6C5E-0EF6-56E5-E0AB-22D5B043F4DC}"/>
          </ac:picMkLst>
        </pc:picChg>
        <pc:picChg chg="add mod">
          <ac:chgData name="Lotta Plenge" userId="6d29a484bc012b90" providerId="LiveId" clId="{22A5AFB2-66C9-469E-832C-7FB9C470C7C4}" dt="2025-07-22T07:41:03.085" v="5727" actId="1076"/>
          <ac:picMkLst>
            <pc:docMk/>
            <pc:sldMk cId="1469508266" sldId="280"/>
            <ac:picMk id="8" creationId="{5759D0C2-BA9B-1B05-ADD1-72ECE143D3BA}"/>
          </ac:picMkLst>
        </pc:picChg>
        <pc:picChg chg="add mod">
          <ac:chgData name="Lotta Plenge" userId="6d29a484bc012b90" providerId="LiveId" clId="{22A5AFB2-66C9-469E-832C-7FB9C470C7C4}" dt="2025-07-22T07:40:54.106" v="5725" actId="1076"/>
          <ac:picMkLst>
            <pc:docMk/>
            <pc:sldMk cId="1469508266" sldId="280"/>
            <ac:picMk id="10" creationId="{CC3F30F6-DFD1-CB7E-75E8-65BBB0AE7622}"/>
          </ac:picMkLst>
        </pc:picChg>
        <pc:picChg chg="add mod">
          <ac:chgData name="Lotta Plenge" userId="6d29a484bc012b90" providerId="LiveId" clId="{22A5AFB2-66C9-469E-832C-7FB9C470C7C4}" dt="2025-07-22T07:40:59.440" v="5726" actId="1076"/>
          <ac:picMkLst>
            <pc:docMk/>
            <pc:sldMk cId="1469508266" sldId="280"/>
            <ac:picMk id="12" creationId="{82183F2F-0915-50C1-3A17-64BBBB742A4C}"/>
          </ac:picMkLst>
        </pc:picChg>
      </pc:sldChg>
      <pc:sldChg chg="addSp delSp modSp new mod ord modShow">
        <pc:chgData name="Lotta Plenge" userId="6d29a484bc012b90" providerId="LiveId" clId="{22A5AFB2-66C9-469E-832C-7FB9C470C7C4}" dt="2025-07-23T08:13:00.039" v="5948" actId="729"/>
        <pc:sldMkLst>
          <pc:docMk/>
          <pc:sldMk cId="584097431" sldId="281"/>
        </pc:sldMkLst>
        <pc:spChg chg="mod">
          <ac:chgData name="Lotta Plenge" userId="6d29a484bc012b90" providerId="LiveId" clId="{22A5AFB2-66C9-469E-832C-7FB9C470C7C4}" dt="2025-07-21T10:07:30.013" v="3297" actId="20577"/>
          <ac:spMkLst>
            <pc:docMk/>
            <pc:sldMk cId="584097431" sldId="281"/>
            <ac:spMk id="2" creationId="{FD391AA0-3CF5-5F10-BAA2-50CE562EC91E}"/>
          </ac:spMkLst>
        </pc:spChg>
        <pc:picChg chg="add mod">
          <ac:chgData name="Lotta Plenge" userId="6d29a484bc012b90" providerId="LiveId" clId="{22A5AFB2-66C9-469E-832C-7FB9C470C7C4}" dt="2025-07-21T10:08:32.220" v="3310" actId="14100"/>
          <ac:picMkLst>
            <pc:docMk/>
            <pc:sldMk cId="584097431" sldId="281"/>
            <ac:picMk id="8" creationId="{BE21E925-7B37-2A85-DC33-2DD5CF7041E4}"/>
          </ac:picMkLst>
        </pc:picChg>
        <pc:picChg chg="add mod">
          <ac:chgData name="Lotta Plenge" userId="6d29a484bc012b90" providerId="LiveId" clId="{22A5AFB2-66C9-469E-832C-7FB9C470C7C4}" dt="2025-07-21T10:08:21.982" v="3308" actId="1076"/>
          <ac:picMkLst>
            <pc:docMk/>
            <pc:sldMk cId="584097431" sldId="281"/>
            <ac:picMk id="12" creationId="{77CDF9E6-89FB-97C5-4336-18788CAB08BC}"/>
          </ac:picMkLst>
        </pc:picChg>
      </pc:sldChg>
      <pc:sldChg chg="addSp modSp add del mod ord modTransition">
        <pc:chgData name="Lotta Plenge" userId="6d29a484bc012b90" providerId="LiveId" clId="{22A5AFB2-66C9-469E-832C-7FB9C470C7C4}" dt="2025-07-23T09:54:23.196" v="5958" actId="47"/>
        <pc:sldMkLst>
          <pc:docMk/>
          <pc:sldMk cId="3618683670" sldId="282"/>
        </pc:sldMkLst>
      </pc:sldChg>
      <pc:sldChg chg="addSp delSp modSp add mod ord modShow">
        <pc:chgData name="Lotta Plenge" userId="6d29a484bc012b90" providerId="LiveId" clId="{22A5AFB2-66C9-469E-832C-7FB9C470C7C4}" dt="2025-07-23T08:13:00.039" v="5948" actId="729"/>
        <pc:sldMkLst>
          <pc:docMk/>
          <pc:sldMk cId="344051118" sldId="283"/>
        </pc:sldMkLst>
        <pc:spChg chg="mod">
          <ac:chgData name="Lotta Plenge" userId="6d29a484bc012b90" providerId="LiveId" clId="{22A5AFB2-66C9-469E-832C-7FB9C470C7C4}" dt="2025-07-21T10:07:44.642" v="3302" actId="20577"/>
          <ac:spMkLst>
            <pc:docMk/>
            <pc:sldMk cId="344051118" sldId="283"/>
            <ac:spMk id="2" creationId="{E2B045F0-C7B0-F4F5-507E-D181A468EE1D}"/>
          </ac:spMkLst>
        </pc:spChg>
        <pc:picChg chg="add mod">
          <ac:chgData name="Lotta Plenge" userId="6d29a484bc012b90" providerId="LiveId" clId="{22A5AFB2-66C9-469E-832C-7FB9C470C7C4}" dt="2025-07-21T10:09:15.257" v="3317" actId="1076"/>
          <ac:picMkLst>
            <pc:docMk/>
            <pc:sldMk cId="344051118" sldId="283"/>
            <ac:picMk id="5" creationId="{01B9753A-24F2-91D8-2211-20D8B06695F7}"/>
          </ac:picMkLst>
        </pc:picChg>
        <pc:picChg chg="mod">
          <ac:chgData name="Lotta Plenge" userId="6d29a484bc012b90" providerId="LiveId" clId="{22A5AFB2-66C9-469E-832C-7FB9C470C7C4}" dt="2025-07-21T10:08:36.438" v="3311" actId="1076"/>
          <ac:picMkLst>
            <pc:docMk/>
            <pc:sldMk cId="344051118" sldId="283"/>
            <ac:picMk id="6" creationId="{73A42169-FB6A-C104-846A-FB3E294AFFDC}"/>
          </ac:picMkLst>
        </pc:picChg>
      </pc:sldChg>
      <pc:sldChg chg="addSp delSp modSp new mod ord modShow">
        <pc:chgData name="Lotta Plenge" userId="6d29a484bc012b90" providerId="LiveId" clId="{22A5AFB2-66C9-469E-832C-7FB9C470C7C4}" dt="2025-07-23T08:13:00.039" v="5948" actId="729"/>
        <pc:sldMkLst>
          <pc:docMk/>
          <pc:sldMk cId="1977683838" sldId="284"/>
        </pc:sldMkLst>
        <pc:spChg chg="mod">
          <ac:chgData name="Lotta Plenge" userId="6d29a484bc012b90" providerId="LiveId" clId="{22A5AFB2-66C9-469E-832C-7FB9C470C7C4}" dt="2025-07-21T10:09:32.307" v="3349" actId="20577"/>
          <ac:spMkLst>
            <pc:docMk/>
            <pc:sldMk cId="1977683838" sldId="284"/>
            <ac:spMk id="2" creationId="{5B04C5D5-7008-2809-1C13-4AEA858BA2BD}"/>
          </ac:spMkLst>
        </pc:spChg>
        <pc:picChg chg="add mod">
          <ac:chgData name="Lotta Plenge" userId="6d29a484bc012b90" providerId="LiveId" clId="{22A5AFB2-66C9-469E-832C-7FB9C470C7C4}" dt="2025-07-21T10:09:43.258" v="3353" actId="1076"/>
          <ac:picMkLst>
            <pc:docMk/>
            <pc:sldMk cId="1977683838" sldId="284"/>
            <ac:picMk id="6" creationId="{31DC6B97-0C77-A836-48C3-5096DBEA6D5E}"/>
          </ac:picMkLst>
        </pc:picChg>
        <pc:picChg chg="add mod">
          <ac:chgData name="Lotta Plenge" userId="6d29a484bc012b90" providerId="LiveId" clId="{22A5AFB2-66C9-469E-832C-7FB9C470C7C4}" dt="2025-07-21T10:10:25.337" v="3365" actId="14100"/>
          <ac:picMkLst>
            <pc:docMk/>
            <pc:sldMk cId="1977683838" sldId="284"/>
            <ac:picMk id="8" creationId="{76BD1F8F-2D9A-C55E-AEBD-20542ECF3BE6}"/>
          </ac:picMkLst>
        </pc:picChg>
        <pc:picChg chg="add mod">
          <ac:chgData name="Lotta Plenge" userId="6d29a484bc012b90" providerId="LiveId" clId="{22A5AFB2-66C9-469E-832C-7FB9C470C7C4}" dt="2025-07-22T14:38:41.134" v="5743" actId="1076"/>
          <ac:picMkLst>
            <pc:docMk/>
            <pc:sldMk cId="1977683838" sldId="284"/>
            <ac:picMk id="10" creationId="{E278D079-8265-552F-E794-E1390E52B8F7}"/>
          </ac:picMkLst>
        </pc:picChg>
        <pc:picChg chg="add mod">
          <ac:chgData name="Lotta Plenge" userId="6d29a484bc012b90" providerId="LiveId" clId="{22A5AFB2-66C9-469E-832C-7FB9C470C7C4}" dt="2025-07-22T14:38:44.854" v="5745" actId="14100"/>
          <ac:picMkLst>
            <pc:docMk/>
            <pc:sldMk cId="1977683838" sldId="284"/>
            <ac:picMk id="12" creationId="{370DF23C-EFDA-8CDC-1A3C-8091552EE392}"/>
          </ac:picMkLst>
        </pc:picChg>
      </pc:sldChg>
      <pc:sldChg chg="addSp delSp modSp add mod">
        <pc:chgData name="Lotta Plenge" userId="6d29a484bc012b90" providerId="LiveId" clId="{22A5AFB2-66C9-469E-832C-7FB9C470C7C4}" dt="2025-07-21T11:50:33.626" v="4110" actId="20577"/>
        <pc:sldMkLst>
          <pc:docMk/>
          <pc:sldMk cId="1742709618" sldId="285"/>
        </pc:sldMkLst>
        <pc:spChg chg="mod">
          <ac:chgData name="Lotta Plenge" userId="6d29a484bc012b90" providerId="LiveId" clId="{22A5AFB2-66C9-469E-832C-7FB9C470C7C4}" dt="2025-07-21T11:50:33.626" v="4110" actId="20577"/>
          <ac:spMkLst>
            <pc:docMk/>
            <pc:sldMk cId="1742709618" sldId="285"/>
            <ac:spMk id="2" creationId="{24B5494F-6DB6-0EF8-823D-887FDF3006E5}"/>
          </ac:spMkLst>
        </pc:spChg>
        <pc:graphicFrameChg chg="add mod modGraphic">
          <ac:chgData name="Lotta Plenge" userId="6d29a484bc012b90" providerId="LiveId" clId="{22A5AFB2-66C9-469E-832C-7FB9C470C7C4}" dt="2025-07-21T11:50:22.687" v="4095" actId="404"/>
          <ac:graphicFrameMkLst>
            <pc:docMk/>
            <pc:sldMk cId="1742709618" sldId="285"/>
            <ac:graphicFrameMk id="6" creationId="{06EB6407-171A-3A58-C582-8A355F3872F5}"/>
          </ac:graphicFrameMkLst>
        </pc:graphicFrameChg>
      </pc:sldChg>
      <pc:sldChg chg="addSp delSp modSp add del mod">
        <pc:chgData name="Lotta Plenge" userId="6d29a484bc012b90" providerId="LiveId" clId="{22A5AFB2-66C9-469E-832C-7FB9C470C7C4}" dt="2025-07-21T11:49:23.262" v="4088" actId="47"/>
        <pc:sldMkLst>
          <pc:docMk/>
          <pc:sldMk cId="3881076367" sldId="286"/>
        </pc:sldMkLst>
      </pc:sldChg>
      <pc:sldChg chg="addSp delSp modSp add del mod">
        <pc:chgData name="Lotta Plenge" userId="6d29a484bc012b90" providerId="LiveId" clId="{22A5AFB2-66C9-469E-832C-7FB9C470C7C4}" dt="2025-07-21T12:08:01.771" v="4855" actId="47"/>
        <pc:sldMkLst>
          <pc:docMk/>
          <pc:sldMk cId="4122604595" sldId="286"/>
        </pc:sldMkLst>
      </pc:sldChg>
      <pc:sldChg chg="addSp delSp modSp add mod">
        <pc:chgData name="Lotta Plenge" userId="6d29a484bc012b90" providerId="LiveId" clId="{22A5AFB2-66C9-469E-832C-7FB9C470C7C4}" dt="2025-07-22T14:49:04.015" v="5892" actId="20577"/>
        <pc:sldMkLst>
          <pc:docMk/>
          <pc:sldMk cId="2645719373" sldId="287"/>
        </pc:sldMkLst>
        <pc:spChg chg="mod">
          <ac:chgData name="Lotta Plenge" userId="6d29a484bc012b90" providerId="LiveId" clId="{22A5AFB2-66C9-469E-832C-7FB9C470C7C4}" dt="2025-07-21T11:56:50.549" v="4132" actId="20577"/>
          <ac:spMkLst>
            <pc:docMk/>
            <pc:sldMk cId="2645719373" sldId="287"/>
            <ac:spMk id="2" creationId="{DE69C620-5FB7-84FD-5664-1B8937352771}"/>
          </ac:spMkLst>
        </pc:spChg>
        <pc:graphicFrameChg chg="add mod modGraphic">
          <ac:chgData name="Lotta Plenge" userId="6d29a484bc012b90" providerId="LiveId" clId="{22A5AFB2-66C9-469E-832C-7FB9C470C7C4}" dt="2025-07-22T14:49:04.015" v="5892" actId="20577"/>
          <ac:graphicFrameMkLst>
            <pc:docMk/>
            <pc:sldMk cId="2645719373" sldId="287"/>
            <ac:graphicFrameMk id="3" creationId="{A14080D6-80A7-4F71-3E93-3B96E0380870}"/>
          </ac:graphicFrameMkLst>
        </pc:graphicFrameChg>
      </pc:sldChg>
      <pc:sldChg chg="addSp delSp modSp add del mod">
        <pc:chgData name="Lotta Plenge" userId="6d29a484bc012b90" providerId="LiveId" clId="{22A5AFB2-66C9-469E-832C-7FB9C470C7C4}" dt="2025-07-23T09:54:23.196" v="5958" actId="47"/>
        <pc:sldMkLst>
          <pc:docMk/>
          <pc:sldMk cId="98092192" sldId="288"/>
        </pc:sldMkLst>
        <pc:spChg chg="add mod">
          <ac:chgData name="Lotta Plenge" userId="6d29a484bc012b90" providerId="LiveId" clId="{22A5AFB2-66C9-469E-832C-7FB9C470C7C4}" dt="2025-07-22T14:50:17.443" v="5906" actId="20577"/>
          <ac:spMkLst>
            <pc:docMk/>
            <pc:sldMk cId="98092192" sldId="288"/>
            <ac:spMk id="5" creationId="{2A2766EC-737B-AA93-CEA4-DBD843768A7F}"/>
          </ac:spMkLst>
        </pc:spChg>
        <pc:spChg chg="add mod">
          <ac:chgData name="Lotta Plenge" userId="6d29a484bc012b90" providerId="LiveId" clId="{22A5AFB2-66C9-469E-832C-7FB9C470C7C4}" dt="2025-07-22T14:50:11.797" v="5904" actId="404"/>
          <ac:spMkLst>
            <pc:docMk/>
            <pc:sldMk cId="98092192" sldId="288"/>
            <ac:spMk id="7" creationId="{48AEFCD2-CD04-4F7D-0D2F-F4DF40F6C196}"/>
          </ac:spMkLst>
        </pc:spChg>
      </pc:sldChg>
      <pc:sldChg chg="addSp delSp modSp add mod">
        <pc:chgData name="Lotta Plenge" userId="6d29a484bc012b90" providerId="LiveId" clId="{22A5AFB2-66C9-469E-832C-7FB9C470C7C4}" dt="2025-07-22T14:49:52.179" v="5902" actId="20577"/>
        <pc:sldMkLst>
          <pc:docMk/>
          <pc:sldMk cId="2169768166" sldId="289"/>
        </pc:sldMkLst>
        <pc:spChg chg="mod">
          <ac:chgData name="Lotta Plenge" userId="6d29a484bc012b90" providerId="LiveId" clId="{22A5AFB2-66C9-469E-832C-7FB9C470C7C4}" dt="2025-07-22T14:49:52.179" v="5902" actId="20577"/>
          <ac:spMkLst>
            <pc:docMk/>
            <pc:sldMk cId="2169768166" sldId="289"/>
            <ac:spMk id="3" creationId="{AF07F079-B222-00EE-657D-E33BC430AA46}"/>
          </ac:spMkLst>
        </pc:spChg>
        <pc:spChg chg="mod">
          <ac:chgData name="Lotta Plenge" userId="6d29a484bc012b90" providerId="LiveId" clId="{22A5AFB2-66C9-469E-832C-7FB9C470C7C4}" dt="2025-07-21T12:21:01.107" v="5126" actId="404"/>
          <ac:spMkLst>
            <pc:docMk/>
            <pc:sldMk cId="2169768166" sldId="289"/>
            <ac:spMk id="9" creationId="{D08C590E-C3DE-BD56-8359-479C31C236C7}"/>
          </ac:spMkLst>
        </pc:spChg>
        <pc:spChg chg="mod">
          <ac:chgData name="Lotta Plenge" userId="6d29a484bc012b90" providerId="LiveId" clId="{22A5AFB2-66C9-469E-832C-7FB9C470C7C4}" dt="2025-07-21T12:20:47.730" v="5123" actId="404"/>
          <ac:spMkLst>
            <pc:docMk/>
            <pc:sldMk cId="2169768166" sldId="289"/>
            <ac:spMk id="11" creationId="{F403FC9D-4D6A-FCEB-2472-E5B195F48A9F}"/>
          </ac:spMkLst>
        </pc:spChg>
        <pc:spChg chg="mod">
          <ac:chgData name="Lotta Plenge" userId="6d29a484bc012b90" providerId="LiveId" clId="{22A5AFB2-66C9-469E-832C-7FB9C470C7C4}" dt="2025-07-21T12:20:47.730" v="5123" actId="404"/>
          <ac:spMkLst>
            <pc:docMk/>
            <pc:sldMk cId="2169768166" sldId="289"/>
            <ac:spMk id="12" creationId="{4A443065-E09F-5AD0-C82C-656239FB6D89}"/>
          </ac:spMkLst>
        </pc:spChg>
        <pc:spChg chg="mod">
          <ac:chgData name="Lotta Plenge" userId="6d29a484bc012b90" providerId="LiveId" clId="{22A5AFB2-66C9-469E-832C-7FB9C470C7C4}" dt="2025-07-21T12:20:47.730" v="5123" actId="404"/>
          <ac:spMkLst>
            <pc:docMk/>
            <pc:sldMk cId="2169768166" sldId="289"/>
            <ac:spMk id="13" creationId="{F387AF9C-CC98-708B-96B3-585B48D231FE}"/>
          </ac:spMkLst>
        </pc:spChg>
        <pc:spChg chg="mod">
          <ac:chgData name="Lotta Plenge" userId="6d29a484bc012b90" providerId="LiveId" clId="{22A5AFB2-66C9-469E-832C-7FB9C470C7C4}" dt="2025-07-21T12:20:47.730" v="5123" actId="404"/>
          <ac:spMkLst>
            <pc:docMk/>
            <pc:sldMk cId="2169768166" sldId="289"/>
            <ac:spMk id="14" creationId="{6DA287EA-330E-AFDB-CF1A-EF51CF25F964}"/>
          </ac:spMkLst>
        </pc:spChg>
        <pc:grpChg chg="mod">
          <ac:chgData name="Lotta Plenge" userId="6d29a484bc012b90" providerId="LiveId" clId="{22A5AFB2-66C9-469E-832C-7FB9C470C7C4}" dt="2025-07-21T12:25:16.360" v="5435" actId="14100"/>
          <ac:grpSpMkLst>
            <pc:docMk/>
            <pc:sldMk cId="2169768166" sldId="289"/>
            <ac:grpSpMk id="8" creationId="{5075DF20-0813-07F6-344E-8ADE9EC71331}"/>
          </ac:grpSpMkLst>
        </pc:grpChg>
      </pc:sldChg>
      <pc:sldChg chg="add del">
        <pc:chgData name="Lotta Plenge" userId="6d29a484bc012b90" providerId="LiveId" clId="{22A5AFB2-66C9-469E-832C-7FB9C470C7C4}" dt="2025-07-21T12:32:51.610" v="5605" actId="47"/>
        <pc:sldMkLst>
          <pc:docMk/>
          <pc:sldMk cId="1517939313" sldId="290"/>
        </pc:sldMkLst>
      </pc:sldChg>
      <pc:sldChg chg="addSp delSp modSp add del mod">
        <pc:chgData name="Lotta Plenge" userId="6d29a484bc012b90" providerId="LiveId" clId="{22A5AFB2-66C9-469E-832C-7FB9C470C7C4}" dt="2025-07-23T09:54:23.196" v="5958" actId="47"/>
        <pc:sldMkLst>
          <pc:docMk/>
          <pc:sldMk cId="12284074" sldId="291"/>
        </pc:sldMkLst>
      </pc:sldChg>
      <pc:sldChg chg="del">
        <pc:chgData name="Lotta Plenge" userId="6d29a484bc012b90" providerId="LiveId" clId="{22A5AFB2-66C9-469E-832C-7FB9C470C7C4}" dt="2025-07-23T09:54:23.196" v="5958" actId="47"/>
        <pc:sldMkLst>
          <pc:docMk/>
          <pc:sldMk cId="3076614349" sldId="292"/>
        </pc:sldMkLst>
      </pc:sldChg>
      <pc:sldChg chg="addSp delSp modSp mod">
        <pc:chgData name="Lotta Plenge" userId="6d29a484bc012b90" providerId="LiveId" clId="{22A5AFB2-66C9-469E-832C-7FB9C470C7C4}" dt="2025-07-22T14:52:18.055" v="5918" actId="255"/>
        <pc:sldMkLst>
          <pc:docMk/>
          <pc:sldMk cId="2743509315" sldId="293"/>
        </pc:sldMkLst>
        <pc:spChg chg="add del mod">
          <ac:chgData name="Lotta Plenge" userId="6d29a484bc012b90" providerId="LiveId" clId="{22A5AFB2-66C9-469E-832C-7FB9C470C7C4}" dt="2025-07-22T14:43:40.132" v="5822" actId="478"/>
          <ac:spMkLst>
            <pc:docMk/>
            <pc:sldMk cId="2743509315" sldId="293"/>
            <ac:spMk id="3" creationId="{59AA6C80-C15A-5635-AC2F-DB9B0B3BD399}"/>
          </ac:spMkLst>
        </pc:spChg>
        <pc:spChg chg="mod">
          <ac:chgData name="Lotta Plenge" userId="6d29a484bc012b90" providerId="LiveId" clId="{22A5AFB2-66C9-469E-832C-7FB9C470C7C4}" dt="2025-07-22T14:52:18.055" v="5918" actId="255"/>
          <ac:spMkLst>
            <pc:docMk/>
            <pc:sldMk cId="2743509315" sldId="293"/>
            <ac:spMk id="14" creationId="{2B50AFBA-697A-9EBD-D404-6490DB7CC262}"/>
          </ac:spMkLst>
        </pc:spChg>
        <pc:picChg chg="add del">
          <ac:chgData name="Lotta Plenge" userId="6d29a484bc012b90" providerId="LiveId" clId="{22A5AFB2-66C9-469E-832C-7FB9C470C7C4}" dt="2025-07-22T14:38:29.079" v="5737" actId="21"/>
          <ac:picMkLst>
            <pc:docMk/>
            <pc:sldMk cId="2743509315" sldId="293"/>
            <ac:picMk id="12" creationId="{370DF23C-EFDA-8CDC-1A3C-8091552EE392}"/>
          </ac:picMkLst>
        </pc:picChg>
      </pc:sldChg>
      <pc:sldChg chg="modSp mod">
        <pc:chgData name="Lotta Plenge" userId="6d29a484bc012b90" providerId="LiveId" clId="{22A5AFB2-66C9-469E-832C-7FB9C470C7C4}" dt="2025-07-22T14:52:40.453" v="5921" actId="255"/>
        <pc:sldMkLst>
          <pc:docMk/>
          <pc:sldMk cId="2602507396" sldId="294"/>
        </pc:sldMkLst>
        <pc:spChg chg="mod">
          <ac:chgData name="Lotta Plenge" userId="6d29a484bc012b90" providerId="LiveId" clId="{22A5AFB2-66C9-469E-832C-7FB9C470C7C4}" dt="2025-07-22T14:52:34.784" v="5920" actId="255"/>
          <ac:spMkLst>
            <pc:docMk/>
            <pc:sldMk cId="2602507396" sldId="294"/>
            <ac:spMk id="3" creationId="{0CFC94D7-192F-C201-EF23-532C21C8CD0B}"/>
          </ac:spMkLst>
        </pc:spChg>
        <pc:spChg chg="mod">
          <ac:chgData name="Lotta Plenge" userId="6d29a484bc012b90" providerId="LiveId" clId="{22A5AFB2-66C9-469E-832C-7FB9C470C7C4}" dt="2025-07-22T14:52:40.453" v="5921" actId="255"/>
          <ac:spMkLst>
            <pc:docMk/>
            <pc:sldMk cId="2602507396" sldId="294"/>
            <ac:spMk id="6" creationId="{A05B7356-10C0-0F87-67E4-07ED3EC1FEAE}"/>
          </ac:spMkLst>
        </pc:spChg>
      </pc:sldChg>
      <pc:sldChg chg="del">
        <pc:chgData name="Lotta Plenge" userId="6d29a484bc012b90" providerId="LiveId" clId="{22A5AFB2-66C9-469E-832C-7FB9C470C7C4}" dt="2025-07-23T09:54:23.196" v="5958" actId="47"/>
        <pc:sldMkLst>
          <pc:docMk/>
          <pc:sldMk cId="2170914708" sldId="295"/>
        </pc:sldMkLst>
      </pc:sldChg>
      <pc:sldChg chg="modSp mod">
        <pc:chgData name="Lotta Plenge" userId="6d29a484bc012b90" providerId="LiveId" clId="{22A5AFB2-66C9-469E-832C-7FB9C470C7C4}" dt="2025-07-22T14:50:52.364" v="5912" actId="20577"/>
        <pc:sldMkLst>
          <pc:docMk/>
          <pc:sldMk cId="4201300837" sldId="296"/>
        </pc:sldMkLst>
        <pc:spChg chg="mod">
          <ac:chgData name="Lotta Plenge" userId="6d29a484bc012b90" providerId="LiveId" clId="{22A5AFB2-66C9-469E-832C-7FB9C470C7C4}" dt="2025-07-22T14:50:52.364" v="5912" actId="20577"/>
          <ac:spMkLst>
            <pc:docMk/>
            <pc:sldMk cId="4201300837" sldId="296"/>
            <ac:spMk id="3" creationId="{B8AC7F2A-3244-8706-7964-F9C872EE18E7}"/>
          </ac:spMkLst>
        </pc:spChg>
        <pc:spChg chg="mod">
          <ac:chgData name="Lotta Plenge" userId="6d29a484bc012b90" providerId="LiveId" clId="{22A5AFB2-66C9-469E-832C-7FB9C470C7C4}" dt="2025-07-22T14:50:42.134" v="5908" actId="404"/>
          <ac:spMkLst>
            <pc:docMk/>
            <pc:sldMk cId="4201300837" sldId="296"/>
            <ac:spMk id="6" creationId="{D021520F-5716-1713-578A-B1F82F12B9E2}"/>
          </ac:spMkLst>
        </pc:spChg>
      </pc:sldChg>
      <pc:sldChg chg="del">
        <pc:chgData name="Lotta Plenge" userId="6d29a484bc012b90" providerId="LiveId" clId="{22A5AFB2-66C9-469E-832C-7FB9C470C7C4}" dt="2025-07-23T09:54:23.196" v="5958" actId="47"/>
        <pc:sldMkLst>
          <pc:docMk/>
          <pc:sldMk cId="3545170914" sldId="297"/>
        </pc:sldMkLst>
      </pc:sldChg>
      <pc:sldChg chg="modSp mod">
        <pc:chgData name="Lotta Plenge" userId="6d29a484bc012b90" providerId="LiveId" clId="{22A5AFB2-66C9-469E-832C-7FB9C470C7C4}" dt="2025-07-22T14:44:28.208" v="5841" actId="404"/>
        <pc:sldMkLst>
          <pc:docMk/>
          <pc:sldMk cId="2479760717" sldId="298"/>
        </pc:sldMkLst>
        <pc:spChg chg="mod">
          <ac:chgData name="Lotta Plenge" userId="6d29a484bc012b90" providerId="LiveId" clId="{22A5AFB2-66C9-469E-832C-7FB9C470C7C4}" dt="2025-07-22T14:44:28.208" v="5841" actId="404"/>
          <ac:spMkLst>
            <pc:docMk/>
            <pc:sldMk cId="2479760717" sldId="298"/>
            <ac:spMk id="9" creationId="{7151D322-3BB9-E4A3-85BA-59941A4F149B}"/>
          </ac:spMkLst>
        </pc:spChg>
      </pc:sldChg>
      <pc:sldChg chg="mod modShow">
        <pc:chgData name="Lotta Plenge" userId="6d29a484bc012b90" providerId="LiveId" clId="{22A5AFB2-66C9-469E-832C-7FB9C470C7C4}" dt="2025-07-22T14:37:10.847" v="5733" actId="729"/>
        <pc:sldMkLst>
          <pc:docMk/>
          <pc:sldMk cId="625994842" sldId="299"/>
        </pc:sldMkLst>
      </pc:sldChg>
      <pc:sldChg chg="modSp mod">
        <pc:chgData name="Lotta Plenge" userId="6d29a484bc012b90" providerId="LiveId" clId="{22A5AFB2-66C9-469E-832C-7FB9C470C7C4}" dt="2025-07-22T14:53:10.115" v="5927" actId="20577"/>
        <pc:sldMkLst>
          <pc:docMk/>
          <pc:sldMk cId="1144526985" sldId="300"/>
        </pc:sldMkLst>
        <pc:spChg chg="mod">
          <ac:chgData name="Lotta Plenge" userId="6d29a484bc012b90" providerId="LiveId" clId="{22A5AFB2-66C9-469E-832C-7FB9C470C7C4}" dt="2025-07-22T14:53:10.115" v="5927" actId="20577"/>
          <ac:spMkLst>
            <pc:docMk/>
            <pc:sldMk cId="1144526985" sldId="300"/>
            <ac:spMk id="2" creationId="{40B293BF-B566-E554-8B61-F0D409C71959}"/>
          </ac:spMkLst>
        </pc:spChg>
        <pc:spChg chg="mod">
          <ac:chgData name="Lotta Plenge" userId="6d29a484bc012b90" providerId="LiveId" clId="{22A5AFB2-66C9-469E-832C-7FB9C470C7C4}" dt="2025-07-22T14:52:53.058" v="5922" actId="255"/>
          <ac:spMkLst>
            <pc:docMk/>
            <pc:sldMk cId="1144526985" sldId="300"/>
            <ac:spMk id="3" creationId="{A09C25D6-2450-F653-4D3D-0F8A0B47E021}"/>
          </ac:spMkLst>
        </pc:spChg>
        <pc:spChg chg="mod">
          <ac:chgData name="Lotta Plenge" userId="6d29a484bc012b90" providerId="LiveId" clId="{22A5AFB2-66C9-469E-832C-7FB9C470C7C4}" dt="2025-07-22T14:52:53.058" v="5922" actId="255"/>
          <ac:spMkLst>
            <pc:docMk/>
            <pc:sldMk cId="1144526985" sldId="300"/>
            <ac:spMk id="6" creationId="{4B931A7C-A2BC-624F-A942-B33CAAF0E0D9}"/>
          </ac:spMkLst>
        </pc:spChg>
        <pc:spChg chg="mod">
          <ac:chgData name="Lotta Plenge" userId="6d29a484bc012b90" providerId="LiveId" clId="{22A5AFB2-66C9-469E-832C-7FB9C470C7C4}" dt="2025-07-22T14:52:53.058" v="5922" actId="255"/>
          <ac:spMkLst>
            <pc:docMk/>
            <pc:sldMk cId="1144526985" sldId="300"/>
            <ac:spMk id="12" creationId="{A565C4D9-2474-AE5F-C53B-A939DEC03A39}"/>
          </ac:spMkLst>
        </pc:spChg>
      </pc:sldChg>
      <pc:sldChg chg="modSp">
        <pc:chgData name="Lotta Plenge" userId="6d29a484bc012b90" providerId="LiveId" clId="{22A5AFB2-66C9-469E-832C-7FB9C470C7C4}" dt="2025-07-22T14:45:07.423" v="5849" actId="404"/>
        <pc:sldMkLst>
          <pc:docMk/>
          <pc:sldMk cId="2661384251" sldId="302"/>
        </pc:sldMkLst>
        <pc:spChg chg="mod">
          <ac:chgData name="Lotta Plenge" userId="6d29a484bc012b90" providerId="LiveId" clId="{22A5AFB2-66C9-469E-832C-7FB9C470C7C4}" dt="2025-07-22T14:45:07.423" v="5849" actId="404"/>
          <ac:spMkLst>
            <pc:docMk/>
            <pc:sldMk cId="2661384251" sldId="302"/>
            <ac:spMk id="4" creationId="{54C07A0A-5AFD-C38B-8965-D3630AB90115}"/>
          </ac:spMkLst>
        </pc:spChg>
      </pc:sldChg>
      <pc:sldChg chg="addSp delSp modSp new mod modTransition modClrScheme chgLayout">
        <pc:chgData name="Lotta Plenge" userId="6d29a484bc012b90" providerId="LiveId" clId="{22A5AFB2-66C9-469E-832C-7FB9C470C7C4}" dt="2025-07-22T14:53:22.128" v="5928"/>
        <pc:sldMkLst>
          <pc:docMk/>
          <pc:sldMk cId="407299922" sldId="303"/>
        </pc:sldMkLst>
        <pc:spChg chg="del">
          <ac:chgData name="Lotta Plenge" userId="6d29a484bc012b90" providerId="LiveId" clId="{22A5AFB2-66C9-469E-832C-7FB9C470C7C4}" dt="2025-07-22T14:47:00.874" v="5854" actId="700"/>
          <ac:spMkLst>
            <pc:docMk/>
            <pc:sldMk cId="407299922" sldId="303"/>
            <ac:spMk id="2" creationId="{ACD1812F-0D57-88CA-06C2-5F3FFF094344}"/>
          </ac:spMkLst>
        </pc:spChg>
        <pc:spChg chg="del mod ord">
          <ac:chgData name="Lotta Plenge" userId="6d29a484bc012b90" providerId="LiveId" clId="{22A5AFB2-66C9-469E-832C-7FB9C470C7C4}" dt="2025-07-22T14:47:00.874" v="5854" actId="700"/>
          <ac:spMkLst>
            <pc:docMk/>
            <pc:sldMk cId="407299922" sldId="303"/>
            <ac:spMk id="3" creationId="{5C3F0884-8016-B68E-0B34-729C012F0C66}"/>
          </ac:spMkLst>
        </pc:spChg>
        <pc:spChg chg="del">
          <ac:chgData name="Lotta Plenge" userId="6d29a484bc012b90" providerId="LiveId" clId="{22A5AFB2-66C9-469E-832C-7FB9C470C7C4}" dt="2025-07-22T14:47:00.874" v="5854" actId="700"/>
          <ac:spMkLst>
            <pc:docMk/>
            <pc:sldMk cId="407299922" sldId="303"/>
            <ac:spMk id="4" creationId="{B796C481-73E3-7C87-088B-38EB73D1D6E9}"/>
          </ac:spMkLst>
        </pc:spChg>
        <pc:spChg chg="del">
          <ac:chgData name="Lotta Plenge" userId="6d29a484bc012b90" providerId="LiveId" clId="{22A5AFB2-66C9-469E-832C-7FB9C470C7C4}" dt="2025-07-22T14:47:00.874" v="5854" actId="700"/>
          <ac:spMkLst>
            <pc:docMk/>
            <pc:sldMk cId="407299922" sldId="303"/>
            <ac:spMk id="5" creationId="{D8C79CA7-F8E3-A531-E49A-71A8BBE23CE5}"/>
          </ac:spMkLst>
        </pc:spChg>
        <pc:spChg chg="mod ord">
          <ac:chgData name="Lotta Plenge" userId="6d29a484bc012b90" providerId="LiveId" clId="{22A5AFB2-66C9-469E-832C-7FB9C470C7C4}" dt="2025-07-22T14:47:10.554" v="5856" actId="700"/>
          <ac:spMkLst>
            <pc:docMk/>
            <pc:sldMk cId="407299922" sldId="303"/>
            <ac:spMk id="6" creationId="{786C6DF4-EC98-4A2E-4258-0E730DAE29A9}"/>
          </ac:spMkLst>
        </pc:spChg>
        <pc:spChg chg="add del mod ord">
          <ac:chgData name="Lotta Plenge" userId="6d29a484bc012b90" providerId="LiveId" clId="{22A5AFB2-66C9-469E-832C-7FB9C470C7C4}" dt="2025-07-22T14:47:10.554" v="5856" actId="700"/>
          <ac:spMkLst>
            <pc:docMk/>
            <pc:sldMk cId="407299922" sldId="303"/>
            <ac:spMk id="7" creationId="{BD1403EA-1447-D227-58F1-442EF8DCBAB5}"/>
          </ac:spMkLst>
        </pc:spChg>
        <pc:spChg chg="add mod ord">
          <ac:chgData name="Lotta Plenge" userId="6d29a484bc012b90" providerId="LiveId" clId="{22A5AFB2-66C9-469E-832C-7FB9C470C7C4}" dt="2025-07-22T14:47:55.137" v="5883" actId="20577"/>
          <ac:spMkLst>
            <pc:docMk/>
            <pc:sldMk cId="407299922" sldId="303"/>
            <ac:spMk id="9" creationId="{824904F1-8029-60C1-CBAB-80B41A60F4B2}"/>
          </ac:spMkLst>
        </pc:spChg>
        <pc:spChg chg="add mod ord">
          <ac:chgData name="Lotta Plenge" userId="6d29a484bc012b90" providerId="LiveId" clId="{22A5AFB2-66C9-469E-832C-7FB9C470C7C4}" dt="2025-07-22T14:47:10.554" v="5856" actId="700"/>
          <ac:spMkLst>
            <pc:docMk/>
            <pc:sldMk cId="407299922" sldId="303"/>
            <ac:spMk id="10" creationId="{2D5892A0-539E-BC6D-0403-98D4F775B27E}"/>
          </ac:spMkLst>
        </pc:spChg>
        <pc:spChg chg="add mod ord">
          <ac:chgData name="Lotta Plenge" userId="6d29a484bc012b90" providerId="LiveId" clId="{22A5AFB2-66C9-469E-832C-7FB9C470C7C4}" dt="2025-07-22T14:47:10.554" v="5856" actId="700"/>
          <ac:spMkLst>
            <pc:docMk/>
            <pc:sldMk cId="407299922" sldId="303"/>
            <ac:spMk id="11" creationId="{FC03EA1D-BC85-5FB1-DE7F-26F9F4255FF4}"/>
          </ac:spMkLst>
        </pc:spChg>
        <pc:graphicFrameChg chg="add mod modGraphic">
          <ac:chgData name="Lotta Plenge" userId="6d29a484bc012b90" providerId="LiveId" clId="{22A5AFB2-66C9-469E-832C-7FB9C470C7C4}" dt="2025-07-22T14:47:46.176" v="5866" actId="14100"/>
          <ac:graphicFrameMkLst>
            <pc:docMk/>
            <pc:sldMk cId="407299922" sldId="303"/>
            <ac:graphicFrameMk id="8" creationId="{64603028-F028-34B0-63A2-69FA51A6491F}"/>
          </ac:graphicFrameMkLst>
        </pc:graphicFrameChg>
      </pc:sldChg>
      <pc:sldChg chg="modSp add del mod modAnim modShow">
        <pc:chgData name="Lotta Plenge" userId="6d29a484bc012b90" providerId="LiveId" clId="{22A5AFB2-66C9-469E-832C-7FB9C470C7C4}" dt="2025-07-23T14:08:45.743" v="5959" actId="47"/>
        <pc:sldMkLst>
          <pc:docMk/>
          <pc:sldMk cId="1693992554" sldId="304"/>
        </pc:sldMkLst>
        <pc:graphicFrameChg chg="mod">
          <ac:chgData name="Lotta Plenge" userId="6d29a484bc012b90" providerId="LiveId" clId="{22A5AFB2-66C9-469E-832C-7FB9C470C7C4}" dt="2025-07-22T15:05:32.382" v="5945" actId="20577"/>
          <ac:graphicFrameMkLst>
            <pc:docMk/>
            <pc:sldMk cId="1693992554" sldId="304"/>
            <ac:graphicFrameMk id="6" creationId="{C378294F-3827-C60D-5FBC-1F591A8B19F0}"/>
          </ac:graphicFrameMkLst>
        </pc:graphicFrameChg>
      </pc:sldChg>
    </pc:docChg>
  </pc:docChgLst>
  <pc:docChgLst>
    <pc:chgData name="Plenge, Lotta" userId="235092d1-949d-4e07-82cb-25552ecd1ad4" providerId="ADAL" clId="{F6280649-F0A7-4AD3-A47B-91D01985B64C}"/>
    <pc:docChg chg="undo custSel addSld delSld modSld">
      <pc:chgData name="Plenge, Lotta" userId="235092d1-949d-4e07-82cb-25552ecd1ad4" providerId="ADAL" clId="{F6280649-F0A7-4AD3-A47B-91D01985B64C}" dt="2025-01-26T17:08:21.386" v="3686"/>
      <pc:docMkLst>
        <pc:docMk/>
      </pc:docMkLst>
      <pc:sldChg chg="addSp delSp modSp mod modClrScheme chgLayout">
        <pc:chgData name="Plenge, Lotta" userId="235092d1-949d-4e07-82cb-25552ecd1ad4" providerId="ADAL" clId="{F6280649-F0A7-4AD3-A47B-91D01985B64C}" dt="2025-01-26T16:31:01.329" v="3646" actId="20577"/>
        <pc:sldMkLst>
          <pc:docMk/>
          <pc:sldMk cId="112719595" sldId="256"/>
        </pc:sldMkLst>
      </pc:sldChg>
      <pc:sldChg chg="addSp delSp modSp new mod modClrScheme modAnim chgLayout">
        <pc:chgData name="Plenge, Lotta" userId="235092d1-949d-4e07-82cb-25552ecd1ad4" providerId="ADAL" clId="{F6280649-F0A7-4AD3-A47B-91D01985B64C}" dt="2025-01-26T17:06:17.266" v="3657"/>
        <pc:sldMkLst>
          <pc:docMk/>
          <pc:sldMk cId="4073495331" sldId="257"/>
        </pc:sldMkLst>
      </pc:sldChg>
      <pc:sldChg chg="addSp modSp new mod modAnim">
        <pc:chgData name="Plenge, Lotta" userId="235092d1-949d-4e07-82cb-25552ecd1ad4" providerId="ADAL" clId="{F6280649-F0A7-4AD3-A47B-91D01985B64C}" dt="2025-01-26T17:06:30.477" v="3660"/>
        <pc:sldMkLst>
          <pc:docMk/>
          <pc:sldMk cId="519720403" sldId="258"/>
        </pc:sldMkLst>
      </pc:sldChg>
      <pc:sldChg chg="addSp delSp modSp new mod modAnim">
        <pc:chgData name="Plenge, Lotta" userId="235092d1-949d-4e07-82cb-25552ecd1ad4" providerId="ADAL" clId="{F6280649-F0A7-4AD3-A47B-91D01985B64C}" dt="2025-01-26T17:07:11.603" v="3667"/>
        <pc:sldMkLst>
          <pc:docMk/>
          <pc:sldMk cId="1385690309" sldId="259"/>
        </pc:sldMkLst>
      </pc:sldChg>
      <pc:sldChg chg="new del">
        <pc:chgData name="Plenge, Lotta" userId="235092d1-949d-4e07-82cb-25552ecd1ad4" providerId="ADAL" clId="{F6280649-F0A7-4AD3-A47B-91D01985B64C}" dt="2025-01-13T16:26:22.201" v="1104" actId="2696"/>
        <pc:sldMkLst>
          <pc:docMk/>
          <pc:sldMk cId="1365318622" sldId="260"/>
        </pc:sldMkLst>
      </pc:sldChg>
      <pc:sldChg chg="modSp new mod modAnim">
        <pc:chgData name="Plenge, Lotta" userId="235092d1-949d-4e07-82cb-25552ecd1ad4" providerId="ADAL" clId="{F6280649-F0A7-4AD3-A47B-91D01985B64C}" dt="2025-01-26T17:07:58.104" v="3682"/>
        <pc:sldMkLst>
          <pc:docMk/>
          <pc:sldMk cId="2244411212" sldId="261"/>
        </pc:sldMkLst>
      </pc:sldChg>
      <pc:sldChg chg="addSp delSp modSp new mod modAnim">
        <pc:chgData name="Plenge, Lotta" userId="235092d1-949d-4e07-82cb-25552ecd1ad4" providerId="ADAL" clId="{F6280649-F0A7-4AD3-A47B-91D01985B64C}" dt="2025-01-26T17:08:08.480" v="3684"/>
        <pc:sldMkLst>
          <pc:docMk/>
          <pc:sldMk cId="3599347980" sldId="262"/>
        </pc:sldMkLst>
      </pc:sldChg>
      <pc:sldChg chg="addSp modSp add mod modAnim">
        <pc:chgData name="Plenge, Lotta" userId="235092d1-949d-4e07-82cb-25552ecd1ad4" providerId="ADAL" clId="{F6280649-F0A7-4AD3-A47B-91D01985B64C}" dt="2025-01-26T17:08:21.386" v="3686"/>
        <pc:sldMkLst>
          <pc:docMk/>
          <pc:sldMk cId="63727611" sldId="263"/>
        </pc:sldMkLst>
      </pc:sldChg>
      <pc:sldChg chg="modSp new mod">
        <pc:chgData name="Plenge, Lotta" userId="235092d1-949d-4e07-82cb-25552ecd1ad4" providerId="ADAL" clId="{F6280649-F0A7-4AD3-A47B-91D01985B64C}" dt="2025-01-26T16:30:43.831" v="3619" actId="20577"/>
        <pc:sldMkLst>
          <pc:docMk/>
          <pc:sldMk cId="1194845110" sldId="26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B73FB9-D5F5-4251-A340-C55C55D0B13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B3A551C8-62CA-4C48-85CD-DC239B6BC4B8}">
      <dgm:prSet phldrT="[Text]" custT="1"/>
      <dgm:spPr/>
      <dgm:t>
        <a:bodyPr/>
        <a:lstStyle/>
        <a:p>
          <a:pPr algn="ctr">
            <a:buFont typeface="+mj-lt"/>
            <a:buAutoNum type="arabicPeriod"/>
          </a:pPr>
          <a:r>
            <a:rPr lang="en-US" sz="2800"/>
            <a:t>Overview of the German gas market </a:t>
          </a:r>
        </a:p>
      </dgm:t>
    </dgm:pt>
    <dgm:pt modelId="{7680C7C0-AB83-41B1-B9F2-0DB328BD9E89}" type="parTrans" cxnId="{BFD66470-A4F6-4596-B0CA-7F5A127B3959}">
      <dgm:prSet/>
      <dgm:spPr/>
      <dgm:t>
        <a:bodyPr/>
        <a:lstStyle/>
        <a:p>
          <a:endParaRPr lang="en-DE"/>
        </a:p>
      </dgm:t>
    </dgm:pt>
    <dgm:pt modelId="{DF6C5B90-2EE6-4A0C-B40F-7206F243F989}" type="sibTrans" cxnId="{BFD66470-A4F6-4596-B0CA-7F5A127B3959}">
      <dgm:prSet/>
      <dgm:spPr/>
      <dgm:t>
        <a:bodyPr/>
        <a:lstStyle/>
        <a:p>
          <a:endParaRPr lang="en-DE"/>
        </a:p>
      </dgm:t>
    </dgm:pt>
    <dgm:pt modelId="{CF1BC5C8-99FA-4615-8FEC-9E0BF0875835}">
      <dgm:prSet phldrT="[Text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800"/>
            <a:t>Fundamental analysis in gas price forecasting </a:t>
          </a:r>
          <a:endParaRPr lang="de-DE" sz="2800"/>
        </a:p>
      </dgm:t>
    </dgm:pt>
    <dgm:pt modelId="{4E8F6216-4E6A-42E3-BE57-C67B54B9862C}" type="parTrans" cxnId="{AE8CC8E7-AA52-45E1-AE50-39AD4C11A446}">
      <dgm:prSet/>
      <dgm:spPr/>
      <dgm:t>
        <a:bodyPr/>
        <a:lstStyle/>
        <a:p>
          <a:endParaRPr lang="en-DE"/>
        </a:p>
      </dgm:t>
    </dgm:pt>
    <dgm:pt modelId="{032FAAEE-F36F-41A6-9E3F-88D6AD3FE8E1}" type="sibTrans" cxnId="{AE8CC8E7-AA52-45E1-AE50-39AD4C11A446}">
      <dgm:prSet/>
      <dgm:spPr/>
      <dgm:t>
        <a:bodyPr/>
        <a:lstStyle/>
        <a:p>
          <a:endParaRPr lang="en-DE"/>
        </a:p>
      </dgm:t>
    </dgm:pt>
    <dgm:pt modelId="{7346A4DE-E4CF-44A1-8BFF-BDA673A8C475}">
      <dgm:prSet phldrT="[Text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800"/>
            <a:t>Machine learning and interpretability in gas price forecasting</a:t>
          </a:r>
          <a:endParaRPr lang="en-DE" sz="2800"/>
        </a:p>
      </dgm:t>
    </dgm:pt>
    <dgm:pt modelId="{0C25293D-ECCC-46BE-8E02-BA05E5E0B0E0}" type="parTrans" cxnId="{24CF9965-67A3-46F4-9574-8CB61DA4830E}">
      <dgm:prSet/>
      <dgm:spPr/>
      <dgm:t>
        <a:bodyPr/>
        <a:lstStyle/>
        <a:p>
          <a:endParaRPr lang="en-DE"/>
        </a:p>
      </dgm:t>
    </dgm:pt>
    <dgm:pt modelId="{121D9FF6-74E2-4B32-B2E2-7BB3F9249E93}" type="sibTrans" cxnId="{24CF9965-67A3-46F4-9574-8CB61DA4830E}">
      <dgm:prSet/>
      <dgm:spPr/>
      <dgm:t>
        <a:bodyPr/>
        <a:lstStyle/>
        <a:p>
          <a:endParaRPr lang="en-DE"/>
        </a:p>
      </dgm:t>
    </dgm:pt>
    <dgm:pt modelId="{CC8E9201-4A89-4C8D-9D96-813DC4640507}">
      <dgm:prSet phldrT="[Text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800"/>
            <a:t>Interpretability and explainable AI</a:t>
          </a:r>
          <a:endParaRPr lang="en-DE" sz="2800"/>
        </a:p>
      </dgm:t>
    </dgm:pt>
    <dgm:pt modelId="{49E6EE60-D4C4-4B3E-9402-19CC6ADA422B}" type="parTrans" cxnId="{15CB01E3-2E5C-4FED-89AF-25F5A4FA69F9}">
      <dgm:prSet/>
      <dgm:spPr/>
      <dgm:t>
        <a:bodyPr/>
        <a:lstStyle/>
        <a:p>
          <a:endParaRPr lang="en-DE"/>
        </a:p>
      </dgm:t>
    </dgm:pt>
    <dgm:pt modelId="{FAD09903-EBF1-4029-8AD6-25260496259E}" type="sibTrans" cxnId="{15CB01E3-2E5C-4FED-89AF-25F5A4FA69F9}">
      <dgm:prSet/>
      <dgm:spPr/>
      <dgm:t>
        <a:bodyPr/>
        <a:lstStyle/>
        <a:p>
          <a:endParaRPr lang="en-DE"/>
        </a:p>
      </dgm:t>
    </dgm:pt>
    <dgm:pt modelId="{F5C93F73-885C-483E-A3A1-C98AF72422C9}" type="pres">
      <dgm:prSet presAssocID="{02B73FB9-D5F5-4251-A340-C55C55D0B134}" presName="diagram" presStyleCnt="0">
        <dgm:presLayoutVars>
          <dgm:dir/>
          <dgm:resizeHandles val="exact"/>
        </dgm:presLayoutVars>
      </dgm:prSet>
      <dgm:spPr/>
    </dgm:pt>
    <dgm:pt modelId="{00BF7B67-9E2C-45DB-ADA9-568B07C8CE05}" type="pres">
      <dgm:prSet presAssocID="{B3A551C8-62CA-4C48-85CD-DC239B6BC4B8}" presName="node" presStyleLbl="node1" presStyleIdx="0" presStyleCnt="4" custScaleX="142211">
        <dgm:presLayoutVars>
          <dgm:bulletEnabled val="1"/>
        </dgm:presLayoutVars>
      </dgm:prSet>
      <dgm:spPr>
        <a:prstGeom prst="roundRect">
          <a:avLst/>
        </a:prstGeom>
      </dgm:spPr>
    </dgm:pt>
    <dgm:pt modelId="{0369562B-CBCB-482F-8574-078D2192E773}" type="pres">
      <dgm:prSet presAssocID="{DF6C5B90-2EE6-4A0C-B40F-7206F243F989}" presName="sibTrans" presStyleCnt="0"/>
      <dgm:spPr/>
    </dgm:pt>
    <dgm:pt modelId="{8B9DA3BE-4F0C-4889-9AA9-F81E8BE39139}" type="pres">
      <dgm:prSet presAssocID="{CF1BC5C8-99FA-4615-8FEC-9E0BF0875835}" presName="node" presStyleLbl="node1" presStyleIdx="1" presStyleCnt="4" custScaleX="142211">
        <dgm:presLayoutVars>
          <dgm:bulletEnabled val="1"/>
        </dgm:presLayoutVars>
      </dgm:prSet>
      <dgm:spPr>
        <a:prstGeom prst="roundRect">
          <a:avLst/>
        </a:prstGeom>
      </dgm:spPr>
    </dgm:pt>
    <dgm:pt modelId="{5F791205-F689-4287-B824-2F822B34058A}" type="pres">
      <dgm:prSet presAssocID="{032FAAEE-F36F-41A6-9E3F-88D6AD3FE8E1}" presName="sibTrans" presStyleCnt="0"/>
      <dgm:spPr/>
    </dgm:pt>
    <dgm:pt modelId="{72DD1E10-34A6-44AE-B628-59B3E7D96E8C}" type="pres">
      <dgm:prSet presAssocID="{7346A4DE-E4CF-44A1-8BFF-BDA673A8C475}" presName="node" presStyleLbl="node1" presStyleIdx="2" presStyleCnt="4" custScaleX="142211">
        <dgm:presLayoutVars>
          <dgm:bulletEnabled val="1"/>
        </dgm:presLayoutVars>
      </dgm:prSet>
      <dgm:spPr>
        <a:prstGeom prst="roundRect">
          <a:avLst/>
        </a:prstGeom>
      </dgm:spPr>
    </dgm:pt>
    <dgm:pt modelId="{43619B50-3D5D-43D3-BA97-F83A2F02E82A}" type="pres">
      <dgm:prSet presAssocID="{121D9FF6-74E2-4B32-B2E2-7BB3F9249E93}" presName="sibTrans" presStyleCnt="0"/>
      <dgm:spPr/>
    </dgm:pt>
    <dgm:pt modelId="{697C17E9-4567-46B1-BC8C-0E84AA490BB0}" type="pres">
      <dgm:prSet presAssocID="{CC8E9201-4A89-4C8D-9D96-813DC4640507}" presName="node" presStyleLbl="node1" presStyleIdx="3" presStyleCnt="4" custScaleX="142211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C35BEE10-E636-411A-8BE6-434926B0EBB1}" type="presOf" srcId="{B3A551C8-62CA-4C48-85CD-DC239B6BC4B8}" destId="{00BF7B67-9E2C-45DB-ADA9-568B07C8CE05}" srcOrd="0" destOrd="0" presId="urn:microsoft.com/office/officeart/2005/8/layout/default"/>
    <dgm:cxn modelId="{6A8CE72F-2BD4-4366-B8E9-AF27127DBB3A}" type="presOf" srcId="{7346A4DE-E4CF-44A1-8BFF-BDA673A8C475}" destId="{72DD1E10-34A6-44AE-B628-59B3E7D96E8C}" srcOrd="0" destOrd="0" presId="urn:microsoft.com/office/officeart/2005/8/layout/default"/>
    <dgm:cxn modelId="{7F812733-5EC7-4252-B390-3FA41B10AA0B}" type="presOf" srcId="{CC8E9201-4A89-4C8D-9D96-813DC4640507}" destId="{697C17E9-4567-46B1-BC8C-0E84AA490BB0}" srcOrd="0" destOrd="0" presId="urn:microsoft.com/office/officeart/2005/8/layout/default"/>
    <dgm:cxn modelId="{D811FC3E-6424-4528-9383-E35689E9340F}" type="presOf" srcId="{02B73FB9-D5F5-4251-A340-C55C55D0B134}" destId="{F5C93F73-885C-483E-A3A1-C98AF72422C9}" srcOrd="0" destOrd="0" presId="urn:microsoft.com/office/officeart/2005/8/layout/default"/>
    <dgm:cxn modelId="{24CF9965-67A3-46F4-9574-8CB61DA4830E}" srcId="{02B73FB9-D5F5-4251-A340-C55C55D0B134}" destId="{7346A4DE-E4CF-44A1-8BFF-BDA673A8C475}" srcOrd="2" destOrd="0" parTransId="{0C25293D-ECCC-46BE-8E02-BA05E5E0B0E0}" sibTransId="{121D9FF6-74E2-4B32-B2E2-7BB3F9249E93}"/>
    <dgm:cxn modelId="{BFD66470-A4F6-4596-B0CA-7F5A127B3959}" srcId="{02B73FB9-D5F5-4251-A340-C55C55D0B134}" destId="{B3A551C8-62CA-4C48-85CD-DC239B6BC4B8}" srcOrd="0" destOrd="0" parTransId="{7680C7C0-AB83-41B1-B9F2-0DB328BD9E89}" sibTransId="{DF6C5B90-2EE6-4A0C-B40F-7206F243F989}"/>
    <dgm:cxn modelId="{15CB01E3-2E5C-4FED-89AF-25F5A4FA69F9}" srcId="{02B73FB9-D5F5-4251-A340-C55C55D0B134}" destId="{CC8E9201-4A89-4C8D-9D96-813DC4640507}" srcOrd="3" destOrd="0" parTransId="{49E6EE60-D4C4-4B3E-9402-19CC6ADA422B}" sibTransId="{FAD09903-EBF1-4029-8AD6-25260496259E}"/>
    <dgm:cxn modelId="{AE8CC8E7-AA52-45E1-AE50-39AD4C11A446}" srcId="{02B73FB9-D5F5-4251-A340-C55C55D0B134}" destId="{CF1BC5C8-99FA-4615-8FEC-9E0BF0875835}" srcOrd="1" destOrd="0" parTransId="{4E8F6216-4E6A-42E3-BE57-C67B54B9862C}" sibTransId="{032FAAEE-F36F-41A6-9E3F-88D6AD3FE8E1}"/>
    <dgm:cxn modelId="{52BE58F3-98D3-47F9-90FD-E2FBDCD32A6E}" type="presOf" srcId="{CF1BC5C8-99FA-4615-8FEC-9E0BF0875835}" destId="{8B9DA3BE-4F0C-4889-9AA9-F81E8BE39139}" srcOrd="0" destOrd="0" presId="urn:microsoft.com/office/officeart/2005/8/layout/default"/>
    <dgm:cxn modelId="{2BF6D989-EC62-4BB9-81CF-E6E9C81FD59C}" type="presParOf" srcId="{F5C93F73-885C-483E-A3A1-C98AF72422C9}" destId="{00BF7B67-9E2C-45DB-ADA9-568B07C8CE05}" srcOrd="0" destOrd="0" presId="urn:microsoft.com/office/officeart/2005/8/layout/default"/>
    <dgm:cxn modelId="{DD0A224D-CDDB-45E8-9206-270D9D66A705}" type="presParOf" srcId="{F5C93F73-885C-483E-A3A1-C98AF72422C9}" destId="{0369562B-CBCB-482F-8574-078D2192E773}" srcOrd="1" destOrd="0" presId="urn:microsoft.com/office/officeart/2005/8/layout/default"/>
    <dgm:cxn modelId="{E6450A41-E020-416D-9598-8AE44687B50D}" type="presParOf" srcId="{F5C93F73-885C-483E-A3A1-C98AF72422C9}" destId="{8B9DA3BE-4F0C-4889-9AA9-F81E8BE39139}" srcOrd="2" destOrd="0" presId="urn:microsoft.com/office/officeart/2005/8/layout/default"/>
    <dgm:cxn modelId="{0F1EBD77-BC48-4135-A673-A9FAB79C8186}" type="presParOf" srcId="{F5C93F73-885C-483E-A3A1-C98AF72422C9}" destId="{5F791205-F689-4287-B824-2F822B34058A}" srcOrd="3" destOrd="0" presId="urn:microsoft.com/office/officeart/2005/8/layout/default"/>
    <dgm:cxn modelId="{33EE87E0-C0C3-4C3B-9E1B-367F87EC5D3F}" type="presParOf" srcId="{F5C93F73-885C-483E-A3A1-C98AF72422C9}" destId="{72DD1E10-34A6-44AE-B628-59B3E7D96E8C}" srcOrd="4" destOrd="0" presId="urn:microsoft.com/office/officeart/2005/8/layout/default"/>
    <dgm:cxn modelId="{F31805F2-C4DC-4C1F-B549-D225F7DE5484}" type="presParOf" srcId="{F5C93F73-885C-483E-A3A1-C98AF72422C9}" destId="{43619B50-3D5D-43D3-BA97-F83A2F02E82A}" srcOrd="5" destOrd="0" presId="urn:microsoft.com/office/officeart/2005/8/layout/default"/>
    <dgm:cxn modelId="{FAB7A443-1B97-4204-8927-4DC6649028AC}" type="presParOf" srcId="{F5C93F73-885C-483E-A3A1-C98AF72422C9}" destId="{697C17E9-4567-46B1-BC8C-0E84AA490BB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69CECD-9178-4514-BB43-88279F9EB44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E643D1E8-4742-4E4F-B1D0-F89C133EA0DD}">
      <dgm:prSet phldrT="[Text]"/>
      <dgm:spPr/>
      <dgm:t>
        <a:bodyPr/>
        <a:lstStyle/>
        <a:p>
          <a:r>
            <a:rPr lang="de-DE"/>
            <a:t>Integration</a:t>
          </a:r>
          <a:endParaRPr lang="en-DE"/>
        </a:p>
      </dgm:t>
    </dgm:pt>
    <dgm:pt modelId="{058C1259-E4BD-4F83-BA67-D692E22AAEDA}" type="parTrans" cxnId="{EABAD689-B575-45A3-B732-8D9F4646C1E9}">
      <dgm:prSet/>
      <dgm:spPr/>
      <dgm:t>
        <a:bodyPr/>
        <a:lstStyle/>
        <a:p>
          <a:endParaRPr lang="en-DE"/>
        </a:p>
      </dgm:t>
    </dgm:pt>
    <dgm:pt modelId="{1120BCB4-E16E-4861-8061-D9F75AF026C6}" type="sibTrans" cxnId="{EABAD689-B575-45A3-B732-8D9F4646C1E9}">
      <dgm:prSet/>
      <dgm:spPr/>
      <dgm:t>
        <a:bodyPr/>
        <a:lstStyle/>
        <a:p>
          <a:endParaRPr lang="en-DE"/>
        </a:p>
      </dgm:t>
    </dgm:pt>
    <dgm:pt modelId="{37B46396-B2DB-4740-B3D2-5EFAA6051FAD}">
      <dgm:prSet phldrT="[Text]"/>
      <dgm:spPr/>
      <dgm:t>
        <a:bodyPr/>
        <a:lstStyle/>
        <a:p>
          <a:r>
            <a:rPr lang="de-DE" err="1"/>
            <a:t>Stationarity</a:t>
          </a:r>
          <a:endParaRPr lang="en-DE"/>
        </a:p>
      </dgm:t>
    </dgm:pt>
    <dgm:pt modelId="{1D70B045-E984-4845-A13D-35372BC3AE4C}" type="parTrans" cxnId="{12176EC0-51FF-41BD-BA86-E286026B0F0A}">
      <dgm:prSet/>
      <dgm:spPr/>
      <dgm:t>
        <a:bodyPr/>
        <a:lstStyle/>
        <a:p>
          <a:endParaRPr lang="en-DE"/>
        </a:p>
      </dgm:t>
    </dgm:pt>
    <dgm:pt modelId="{E19931BC-07B6-462B-8DCA-A2AF95132554}" type="sibTrans" cxnId="{12176EC0-51FF-41BD-BA86-E286026B0F0A}">
      <dgm:prSet/>
      <dgm:spPr/>
      <dgm:t>
        <a:bodyPr/>
        <a:lstStyle/>
        <a:p>
          <a:endParaRPr lang="en-DE"/>
        </a:p>
      </dgm:t>
    </dgm:pt>
    <dgm:pt modelId="{BBE7B53C-3BF0-49F9-AF42-44B032E34465}">
      <dgm:prSet phldrT="[Text]"/>
      <dgm:spPr/>
      <dgm:t>
        <a:bodyPr/>
        <a:lstStyle/>
        <a:p>
          <a:r>
            <a:rPr lang="de-DE"/>
            <a:t>Not </a:t>
          </a:r>
          <a:r>
            <a:rPr lang="de-DE" err="1"/>
            <a:t>enforced</a:t>
          </a:r>
          <a:r>
            <a:rPr lang="de-DE"/>
            <a:t>, </a:t>
          </a:r>
          <a:r>
            <a:rPr lang="de-DE" err="1"/>
            <a:t>unified</a:t>
          </a:r>
          <a:r>
            <a:rPr lang="de-DE"/>
            <a:t> </a:t>
          </a:r>
          <a:r>
            <a:rPr lang="de-DE" err="1"/>
            <a:t>dataset</a:t>
          </a:r>
          <a:r>
            <a:rPr lang="de-DE"/>
            <a:t> </a:t>
          </a:r>
          <a:r>
            <a:rPr lang="de-DE" err="1"/>
            <a:t>for</a:t>
          </a:r>
          <a:r>
            <a:rPr lang="de-DE"/>
            <a:t> all </a:t>
          </a:r>
          <a:r>
            <a:rPr lang="de-DE" err="1"/>
            <a:t>models</a:t>
          </a:r>
          <a:endParaRPr lang="en-DE"/>
        </a:p>
      </dgm:t>
    </dgm:pt>
    <dgm:pt modelId="{6F60DBF3-5F9B-46DB-BD15-2577ACDA87D2}" type="parTrans" cxnId="{9469C0AC-F307-4862-938C-6EBB2094DC29}">
      <dgm:prSet/>
      <dgm:spPr/>
      <dgm:t>
        <a:bodyPr/>
        <a:lstStyle/>
        <a:p>
          <a:endParaRPr lang="en-DE"/>
        </a:p>
      </dgm:t>
    </dgm:pt>
    <dgm:pt modelId="{4D960C63-79A8-4785-8CF3-BF5C69852E13}" type="sibTrans" cxnId="{9469C0AC-F307-4862-938C-6EBB2094DC29}">
      <dgm:prSet/>
      <dgm:spPr/>
      <dgm:t>
        <a:bodyPr/>
        <a:lstStyle/>
        <a:p>
          <a:endParaRPr lang="en-DE"/>
        </a:p>
      </dgm:t>
    </dgm:pt>
    <dgm:pt modelId="{C007FC7A-C266-4B69-9D3B-446248BFF3D8}">
      <dgm:prSet phldrT="[Text]"/>
      <dgm:spPr/>
      <dgm:t>
        <a:bodyPr/>
        <a:lstStyle/>
        <a:p>
          <a:r>
            <a:rPr lang="de-DE" err="1"/>
            <a:t>Scaling</a:t>
          </a:r>
          <a:endParaRPr lang="en-DE"/>
        </a:p>
      </dgm:t>
    </dgm:pt>
    <dgm:pt modelId="{92558662-AFFE-4265-8461-195876D97A29}" type="parTrans" cxnId="{817063C0-34AD-4C73-89BB-1FCD479B9B54}">
      <dgm:prSet/>
      <dgm:spPr/>
      <dgm:t>
        <a:bodyPr/>
        <a:lstStyle/>
        <a:p>
          <a:endParaRPr lang="en-DE"/>
        </a:p>
      </dgm:t>
    </dgm:pt>
    <dgm:pt modelId="{A10A8608-A05D-4099-AD2D-A242560E9DEC}" type="sibTrans" cxnId="{817063C0-34AD-4C73-89BB-1FCD479B9B54}">
      <dgm:prSet/>
      <dgm:spPr/>
      <dgm:t>
        <a:bodyPr/>
        <a:lstStyle/>
        <a:p>
          <a:endParaRPr lang="en-DE"/>
        </a:p>
      </dgm:t>
    </dgm:pt>
    <dgm:pt modelId="{28816140-0E1C-4511-94FF-2B5A54116720}">
      <dgm:prSet phldrT="[Text]"/>
      <dgm:spPr/>
      <dgm:t>
        <a:bodyPr/>
        <a:lstStyle/>
        <a:p>
          <a:r>
            <a:rPr lang="de-DE" err="1"/>
            <a:t>Only</a:t>
          </a:r>
          <a:r>
            <a:rPr lang="de-DE"/>
            <a:t> </a:t>
          </a:r>
          <a:r>
            <a:rPr lang="de-DE" err="1"/>
            <a:t>for</a:t>
          </a:r>
          <a:r>
            <a:rPr lang="de-DE"/>
            <a:t> </a:t>
          </a:r>
          <a:r>
            <a:rPr lang="de-DE" err="1"/>
            <a:t>specific</a:t>
          </a:r>
          <a:r>
            <a:rPr lang="de-DE"/>
            <a:t> </a:t>
          </a:r>
          <a:r>
            <a:rPr lang="de-DE" err="1"/>
            <a:t>models</a:t>
          </a:r>
          <a:r>
            <a:rPr lang="de-DE"/>
            <a:t> (e.g. MLP)</a:t>
          </a:r>
          <a:endParaRPr lang="en-DE"/>
        </a:p>
      </dgm:t>
    </dgm:pt>
    <dgm:pt modelId="{711C1A00-4BDE-40C6-9405-36A4AA138E62}" type="sibTrans" cxnId="{76028576-03EB-4402-AB29-12004503D0D4}">
      <dgm:prSet/>
      <dgm:spPr/>
      <dgm:t>
        <a:bodyPr/>
        <a:lstStyle/>
        <a:p>
          <a:endParaRPr lang="en-DE"/>
        </a:p>
      </dgm:t>
    </dgm:pt>
    <dgm:pt modelId="{E82CB504-6CE2-4113-BDAD-BE258663C5CA}" type="parTrans" cxnId="{76028576-03EB-4402-AB29-12004503D0D4}">
      <dgm:prSet/>
      <dgm:spPr/>
      <dgm:t>
        <a:bodyPr/>
        <a:lstStyle/>
        <a:p>
          <a:endParaRPr lang="en-DE"/>
        </a:p>
      </dgm:t>
    </dgm:pt>
    <dgm:pt modelId="{BEA57823-E6BC-4AA1-9CE3-70C96C136F4C}">
      <dgm:prSet phldrT="[Text]"/>
      <dgm:spPr/>
      <dgm:t>
        <a:bodyPr/>
        <a:lstStyle/>
        <a:p>
          <a:r>
            <a:rPr lang="de-DE"/>
            <a:t>Min-Max </a:t>
          </a:r>
          <a:r>
            <a:rPr lang="de-DE" err="1"/>
            <a:t>normalization</a:t>
          </a:r>
          <a:r>
            <a:rPr lang="de-DE"/>
            <a:t> on </a:t>
          </a:r>
          <a:r>
            <a:rPr lang="de-DE" err="1"/>
            <a:t>training</a:t>
          </a:r>
          <a:r>
            <a:rPr lang="de-DE"/>
            <a:t> </a:t>
          </a:r>
          <a:r>
            <a:rPr lang="de-DE" err="1"/>
            <a:t>set</a:t>
          </a:r>
          <a:r>
            <a:rPr lang="de-DE"/>
            <a:t>, </a:t>
          </a:r>
          <a:r>
            <a:rPr lang="de-DE" err="1"/>
            <a:t>test</a:t>
          </a:r>
          <a:r>
            <a:rPr lang="de-DE"/>
            <a:t> </a:t>
          </a:r>
          <a:r>
            <a:rPr lang="de-DE" err="1"/>
            <a:t>set</a:t>
          </a:r>
          <a:r>
            <a:rPr lang="de-DE"/>
            <a:t> </a:t>
          </a:r>
          <a:r>
            <a:rPr lang="de-DE" err="1"/>
            <a:t>scaled</a:t>
          </a:r>
          <a:r>
            <a:rPr lang="de-DE"/>
            <a:t> </a:t>
          </a:r>
          <a:r>
            <a:rPr lang="de-DE" err="1"/>
            <a:t>accordingly</a:t>
          </a:r>
          <a:r>
            <a:rPr lang="de-DE"/>
            <a:t>, </a:t>
          </a:r>
          <a:r>
            <a:rPr lang="de-DE" err="1"/>
            <a:t>rescaling</a:t>
          </a:r>
          <a:r>
            <a:rPr lang="de-DE"/>
            <a:t> after </a:t>
          </a:r>
          <a:r>
            <a:rPr lang="de-DE" err="1"/>
            <a:t>prediction</a:t>
          </a:r>
          <a:endParaRPr lang="en-DE"/>
        </a:p>
      </dgm:t>
    </dgm:pt>
    <dgm:pt modelId="{344C1FE0-520A-4E5A-B81E-6D0F662A446F}" type="sibTrans" cxnId="{26E383CF-2A8D-4DB9-ACB4-CA40861AF48A}">
      <dgm:prSet/>
      <dgm:spPr/>
      <dgm:t>
        <a:bodyPr/>
        <a:lstStyle/>
        <a:p>
          <a:endParaRPr lang="en-DE"/>
        </a:p>
      </dgm:t>
    </dgm:pt>
    <dgm:pt modelId="{73826AD8-0B2E-49B0-9D16-0AD4C5CFEAC9}" type="parTrans" cxnId="{26E383CF-2A8D-4DB9-ACB4-CA40861AF48A}">
      <dgm:prSet/>
      <dgm:spPr/>
      <dgm:t>
        <a:bodyPr/>
        <a:lstStyle/>
        <a:p>
          <a:endParaRPr lang="en-DE"/>
        </a:p>
      </dgm:t>
    </dgm:pt>
    <dgm:pt modelId="{39913EB6-82DF-47AE-BE62-E3F008CAE9E1}">
      <dgm:prSet/>
      <dgm:spPr/>
      <dgm:t>
        <a:bodyPr/>
        <a:lstStyle/>
        <a:p>
          <a:r>
            <a:rPr lang="de-DE" dirty="0" err="1"/>
            <a:t>Missing</a:t>
          </a:r>
          <a:r>
            <a:rPr lang="de-DE" dirty="0"/>
            <a:t> </a:t>
          </a:r>
          <a:r>
            <a:rPr lang="de-DE" dirty="0" err="1"/>
            <a:t>values</a:t>
          </a:r>
          <a:r>
            <a:rPr lang="de-DE" dirty="0"/>
            <a:t>: </a:t>
          </a:r>
          <a:r>
            <a:rPr lang="de-DE" dirty="0" err="1"/>
            <a:t>dropped</a:t>
          </a:r>
          <a:r>
            <a:rPr lang="de-DE" dirty="0"/>
            <a:t>, </a:t>
          </a:r>
          <a:r>
            <a:rPr lang="de-DE" dirty="0" err="1"/>
            <a:t>interpolated</a:t>
          </a:r>
          <a:r>
            <a:rPr lang="de-DE" dirty="0"/>
            <a:t> </a:t>
          </a:r>
          <a:r>
            <a:rPr lang="de-DE" dirty="0" err="1"/>
            <a:t>or</a:t>
          </a:r>
          <a:r>
            <a:rPr lang="de-DE" dirty="0"/>
            <a:t> </a:t>
          </a:r>
          <a:r>
            <a:rPr lang="de-DE" dirty="0" err="1"/>
            <a:t>filled</a:t>
          </a:r>
          <a:r>
            <a:rPr lang="de-DE" dirty="0"/>
            <a:t> (</a:t>
          </a:r>
          <a:r>
            <a:rPr lang="de-DE" dirty="0" err="1"/>
            <a:t>bfill</a:t>
          </a:r>
          <a:r>
            <a:rPr lang="de-DE" dirty="0"/>
            <a:t>/</a:t>
          </a:r>
          <a:r>
            <a:rPr lang="de-DE" dirty="0" err="1"/>
            <a:t>ffill</a:t>
          </a:r>
          <a:r>
            <a:rPr lang="de-DE" dirty="0"/>
            <a:t>)</a:t>
          </a:r>
          <a:endParaRPr lang="en-DE" dirty="0"/>
        </a:p>
      </dgm:t>
    </dgm:pt>
    <dgm:pt modelId="{8EE96BF2-6EF6-4FF7-8679-30B97847B657}" type="parTrans" cxnId="{D0CA1A71-3DDA-4A47-B560-DCD0AC6C1274}">
      <dgm:prSet/>
      <dgm:spPr/>
      <dgm:t>
        <a:bodyPr/>
        <a:lstStyle/>
        <a:p>
          <a:endParaRPr lang="en-DE"/>
        </a:p>
      </dgm:t>
    </dgm:pt>
    <dgm:pt modelId="{9464C49E-7DEE-4B00-83C5-48533802CC74}" type="sibTrans" cxnId="{D0CA1A71-3DDA-4A47-B560-DCD0AC6C1274}">
      <dgm:prSet/>
      <dgm:spPr/>
    </dgm:pt>
    <dgm:pt modelId="{A062D087-1ABF-4DFA-87EA-3E2BC2857034}">
      <dgm:prSet/>
      <dgm:spPr/>
      <dgm:t>
        <a:bodyPr/>
        <a:lstStyle/>
        <a:p>
          <a:r>
            <a:rPr lang="de-DE" err="1"/>
            <a:t>Anomaly</a:t>
          </a:r>
          <a:endParaRPr lang="en-DE"/>
        </a:p>
      </dgm:t>
    </dgm:pt>
    <dgm:pt modelId="{39C02748-77A7-4800-92FD-A7438AA80E90}" type="parTrans" cxnId="{4B0F3779-AF7C-4CE7-A27D-03B40BF2FDF5}">
      <dgm:prSet/>
      <dgm:spPr/>
      <dgm:t>
        <a:bodyPr/>
        <a:lstStyle/>
        <a:p>
          <a:endParaRPr lang="en-DE"/>
        </a:p>
      </dgm:t>
    </dgm:pt>
    <dgm:pt modelId="{95BFB55D-25CA-47FC-ACB7-ACA689F90CF4}" type="sibTrans" cxnId="{4B0F3779-AF7C-4CE7-A27D-03B40BF2FDF5}">
      <dgm:prSet/>
      <dgm:spPr/>
      <dgm:t>
        <a:bodyPr/>
        <a:lstStyle/>
        <a:p>
          <a:endParaRPr lang="en-DE"/>
        </a:p>
      </dgm:t>
    </dgm:pt>
    <dgm:pt modelId="{0372A747-63BC-42F2-87A7-F815812A468D}">
      <dgm:prSet phldrT="[Text]"/>
      <dgm:spPr/>
      <dgm:t>
        <a:bodyPr/>
        <a:lstStyle/>
        <a:p>
          <a:r>
            <a:rPr lang="de-DE"/>
            <a:t>Train/</a:t>
          </a:r>
          <a:r>
            <a:rPr lang="de-DE" err="1"/>
            <a:t>test</a:t>
          </a:r>
          <a:r>
            <a:rPr lang="de-DE"/>
            <a:t> </a:t>
          </a:r>
          <a:r>
            <a:rPr lang="de-DE" err="1"/>
            <a:t>split</a:t>
          </a:r>
          <a:r>
            <a:rPr lang="de-DE"/>
            <a:t>: 65% / 35%</a:t>
          </a:r>
          <a:endParaRPr lang="en-DE"/>
        </a:p>
      </dgm:t>
    </dgm:pt>
    <dgm:pt modelId="{69569F93-082F-41E3-8AC6-1C404D84906C}" type="sibTrans" cxnId="{135AD3C8-1819-4050-B7A3-62A18DE89877}">
      <dgm:prSet/>
      <dgm:spPr/>
      <dgm:t>
        <a:bodyPr/>
        <a:lstStyle/>
        <a:p>
          <a:endParaRPr lang="en-DE"/>
        </a:p>
      </dgm:t>
    </dgm:pt>
    <dgm:pt modelId="{CF4497CD-C197-4EC7-9845-96512A2BD406}" type="parTrans" cxnId="{135AD3C8-1819-4050-B7A3-62A18DE89877}">
      <dgm:prSet/>
      <dgm:spPr/>
      <dgm:t>
        <a:bodyPr/>
        <a:lstStyle/>
        <a:p>
          <a:endParaRPr lang="en-DE"/>
        </a:p>
      </dgm:t>
    </dgm:pt>
    <dgm:pt modelId="{C7A7A8A1-45C6-4870-B29B-459C60708DA1}">
      <dgm:prSet phldrT="[Text]"/>
      <dgm:spPr/>
      <dgm:t>
        <a:bodyPr/>
        <a:lstStyle/>
        <a:p>
          <a:r>
            <a:rPr lang="de-DE"/>
            <a:t>Filter-</a:t>
          </a:r>
          <a:r>
            <a:rPr lang="de-DE" err="1"/>
            <a:t>based</a:t>
          </a:r>
          <a:r>
            <a:rPr lang="de-DE"/>
            <a:t> feature </a:t>
          </a:r>
          <a:r>
            <a:rPr lang="de-DE" err="1"/>
            <a:t>selection</a:t>
          </a:r>
          <a:r>
            <a:rPr lang="de-DE"/>
            <a:t> (</a:t>
          </a:r>
          <a:r>
            <a:rPr lang="de-DE" err="1"/>
            <a:t>correlation</a:t>
          </a:r>
          <a:r>
            <a:rPr lang="de-DE"/>
            <a:t>), </a:t>
          </a:r>
          <a:r>
            <a:rPr lang="de-DE" err="1"/>
            <a:t>refined</a:t>
          </a:r>
          <a:r>
            <a:rPr lang="de-DE"/>
            <a:t> </a:t>
          </a:r>
          <a:r>
            <a:rPr lang="de-DE" err="1"/>
            <a:t>by</a:t>
          </a:r>
          <a:r>
            <a:rPr lang="de-DE"/>
            <a:t> </a:t>
          </a:r>
          <a:r>
            <a:rPr lang="de-DE" err="1"/>
            <a:t>domain</a:t>
          </a:r>
          <a:r>
            <a:rPr lang="de-DE"/>
            <a:t> </a:t>
          </a:r>
          <a:r>
            <a:rPr lang="de-DE" err="1"/>
            <a:t>knowledge</a:t>
          </a:r>
          <a:endParaRPr lang="en-DE"/>
        </a:p>
      </dgm:t>
    </dgm:pt>
    <dgm:pt modelId="{BC8A2639-F8DC-4744-BE5C-C479A2558C11}" type="sibTrans" cxnId="{25B64791-161C-4998-AE3D-560C649A0912}">
      <dgm:prSet/>
      <dgm:spPr/>
      <dgm:t>
        <a:bodyPr/>
        <a:lstStyle/>
        <a:p>
          <a:endParaRPr lang="en-DE"/>
        </a:p>
      </dgm:t>
    </dgm:pt>
    <dgm:pt modelId="{FE3612B5-BCE3-41B3-A148-4BAF60A06A4D}" type="parTrans" cxnId="{25B64791-161C-4998-AE3D-560C649A0912}">
      <dgm:prSet/>
      <dgm:spPr/>
      <dgm:t>
        <a:bodyPr/>
        <a:lstStyle/>
        <a:p>
          <a:endParaRPr lang="en-DE"/>
        </a:p>
      </dgm:t>
    </dgm:pt>
    <dgm:pt modelId="{FBB93D82-13B0-4BAF-9191-41AE46E45D1A}">
      <dgm:prSet phldrT="[Text]"/>
      <dgm:spPr/>
      <dgm:t>
        <a:bodyPr/>
        <a:lstStyle/>
        <a:p>
          <a:r>
            <a:rPr lang="de-DE" dirty="0" err="1"/>
            <a:t>Resampling</a:t>
          </a:r>
          <a:r>
            <a:rPr lang="de-DE" dirty="0"/>
            <a:t> </a:t>
          </a:r>
          <a:r>
            <a:rPr lang="de-DE" dirty="0" err="1"/>
            <a:t>for</a:t>
          </a:r>
          <a:r>
            <a:rPr lang="de-DE" dirty="0"/>
            <a:t> </a:t>
          </a:r>
          <a:r>
            <a:rPr lang="de-DE" dirty="0" err="1"/>
            <a:t>consistent</a:t>
          </a:r>
          <a:r>
            <a:rPr lang="de-DE" dirty="0"/>
            <a:t> </a:t>
          </a:r>
          <a:r>
            <a:rPr lang="de-DE" dirty="0" err="1"/>
            <a:t>frequency</a:t>
          </a:r>
          <a:endParaRPr lang="en-DE" dirty="0"/>
        </a:p>
      </dgm:t>
    </dgm:pt>
    <dgm:pt modelId="{9F9FC990-B6B6-4EC1-94BA-21267152BA46}" type="parTrans" cxnId="{D5D44AE8-DD6B-409F-BE1D-E858BC6FA5A1}">
      <dgm:prSet/>
      <dgm:spPr/>
      <dgm:t>
        <a:bodyPr/>
        <a:lstStyle/>
        <a:p>
          <a:endParaRPr lang="en-DE"/>
        </a:p>
      </dgm:t>
    </dgm:pt>
    <dgm:pt modelId="{CB5B3897-3873-4959-8AC7-E7C049C4A892}" type="sibTrans" cxnId="{D5D44AE8-DD6B-409F-BE1D-E858BC6FA5A1}">
      <dgm:prSet/>
      <dgm:spPr/>
      <dgm:t>
        <a:bodyPr/>
        <a:lstStyle/>
        <a:p>
          <a:endParaRPr lang="en-DE"/>
        </a:p>
      </dgm:t>
    </dgm:pt>
    <dgm:pt modelId="{E1B9C930-C3AA-4C85-A085-B2BA40A46CBC}">
      <dgm:prSet/>
      <dgm:spPr/>
      <dgm:t>
        <a:bodyPr/>
        <a:lstStyle/>
        <a:p>
          <a:r>
            <a:rPr lang="de-DE" dirty="0"/>
            <a:t>Peak </a:t>
          </a:r>
          <a:r>
            <a:rPr lang="de-DE" dirty="0" err="1"/>
            <a:t>correction</a:t>
          </a:r>
          <a:r>
            <a:rPr lang="de-DE" dirty="0"/>
            <a:t>: </a:t>
          </a:r>
          <a:r>
            <a:rPr lang="de-DE" dirty="0" err="1"/>
            <a:t>backward</a:t>
          </a:r>
          <a:r>
            <a:rPr lang="de-DE" dirty="0"/>
            <a:t> </a:t>
          </a:r>
          <a:r>
            <a:rPr lang="de-DE" dirty="0" err="1"/>
            <a:t>imputation</a:t>
          </a:r>
          <a:r>
            <a:rPr lang="de-DE" dirty="0"/>
            <a:t> (1 </a:t>
          </a:r>
          <a:r>
            <a:rPr lang="de-DE" dirty="0" err="1"/>
            <a:t>year</a:t>
          </a:r>
          <a:r>
            <a:rPr lang="de-DE" dirty="0"/>
            <a:t>), original </a:t>
          </a:r>
          <a:r>
            <a:rPr lang="de-DE" dirty="0" err="1"/>
            <a:t>value</a:t>
          </a:r>
          <a:r>
            <a:rPr lang="de-DE" dirty="0"/>
            <a:t> </a:t>
          </a:r>
          <a:r>
            <a:rPr lang="de-DE" dirty="0" err="1"/>
            <a:t>weighted</a:t>
          </a:r>
          <a:r>
            <a:rPr lang="de-DE" dirty="0"/>
            <a:t> at 40%</a:t>
          </a:r>
          <a:endParaRPr lang="en-DE" dirty="0"/>
        </a:p>
      </dgm:t>
    </dgm:pt>
    <dgm:pt modelId="{5711EA65-EEDA-4BCB-BC19-C4237DC20DB7}" type="parTrans" cxnId="{68B97B15-8691-4E6D-BB1F-D60A994D3836}">
      <dgm:prSet/>
      <dgm:spPr/>
      <dgm:t>
        <a:bodyPr/>
        <a:lstStyle/>
        <a:p>
          <a:endParaRPr lang="en-DE"/>
        </a:p>
      </dgm:t>
    </dgm:pt>
    <dgm:pt modelId="{2E9E1371-94F5-49FD-8156-81BD5B6383FD}" type="sibTrans" cxnId="{68B97B15-8691-4E6D-BB1F-D60A994D3836}">
      <dgm:prSet/>
      <dgm:spPr/>
      <dgm:t>
        <a:bodyPr/>
        <a:lstStyle/>
        <a:p>
          <a:endParaRPr lang="en-DE"/>
        </a:p>
      </dgm:t>
    </dgm:pt>
    <dgm:pt modelId="{77BF453E-3A9F-467B-A500-4D84B310E25F}">
      <dgm:prSet/>
      <dgm:spPr/>
      <dgm:t>
        <a:bodyPr/>
        <a:lstStyle/>
        <a:p>
          <a:r>
            <a:rPr lang="de-DE" err="1"/>
            <a:t>Outliers</a:t>
          </a:r>
          <a:r>
            <a:rPr lang="de-DE"/>
            <a:t>: Hampel </a:t>
          </a:r>
          <a:r>
            <a:rPr lang="de-DE" err="1"/>
            <a:t>filter</a:t>
          </a:r>
          <a:r>
            <a:rPr lang="de-DE"/>
            <a:t> (</a:t>
          </a:r>
          <a:r>
            <a:rPr lang="de-DE" err="1"/>
            <a:t>local</a:t>
          </a:r>
          <a:r>
            <a:rPr lang="de-DE"/>
            <a:t> median + </a:t>
          </a:r>
          <a:r>
            <a:rPr lang="de-DE" err="1"/>
            <a:t>std</a:t>
          </a:r>
          <a:r>
            <a:rPr lang="de-DE"/>
            <a:t> </a:t>
          </a:r>
          <a:r>
            <a:rPr lang="de-DE" err="1"/>
            <a:t>deviation</a:t>
          </a:r>
          <a:r>
            <a:rPr lang="de-DE"/>
            <a:t>)</a:t>
          </a:r>
          <a:endParaRPr lang="en-DE"/>
        </a:p>
      </dgm:t>
    </dgm:pt>
    <dgm:pt modelId="{AA5FBD47-2A07-446D-90FC-028B4B9ECFD7}" type="parTrans" cxnId="{E0D70D98-8DF4-4FFB-B0A0-0B06C1F8BF51}">
      <dgm:prSet/>
      <dgm:spPr/>
      <dgm:t>
        <a:bodyPr/>
        <a:lstStyle/>
        <a:p>
          <a:endParaRPr lang="en-DE"/>
        </a:p>
      </dgm:t>
    </dgm:pt>
    <dgm:pt modelId="{F56FC5EF-59D3-473E-89A3-92C72E2E6DF2}" type="sibTrans" cxnId="{E0D70D98-8DF4-4FFB-B0A0-0B06C1F8BF51}">
      <dgm:prSet/>
      <dgm:spPr/>
      <dgm:t>
        <a:bodyPr/>
        <a:lstStyle/>
        <a:p>
          <a:endParaRPr lang="en-DE"/>
        </a:p>
      </dgm:t>
    </dgm:pt>
    <dgm:pt modelId="{4FE3310D-9D85-4E40-9123-1A025AA7DC4D}" type="pres">
      <dgm:prSet presAssocID="{BC69CECD-9178-4514-BB43-88279F9EB443}" presName="Name0" presStyleCnt="0">
        <dgm:presLayoutVars>
          <dgm:dir/>
          <dgm:animLvl val="lvl"/>
          <dgm:resizeHandles val="exact"/>
        </dgm:presLayoutVars>
      </dgm:prSet>
      <dgm:spPr/>
    </dgm:pt>
    <dgm:pt modelId="{216C7791-D444-4298-A8FE-7D6731A2B3C2}" type="pres">
      <dgm:prSet presAssocID="{E643D1E8-4742-4E4F-B1D0-F89C133EA0DD}" presName="linNode" presStyleCnt="0"/>
      <dgm:spPr/>
    </dgm:pt>
    <dgm:pt modelId="{8BAC3B24-073F-4D7A-9933-BEDA716DE707}" type="pres">
      <dgm:prSet presAssocID="{E643D1E8-4742-4E4F-B1D0-F89C133EA0DD}" presName="parentText" presStyleLbl="node1" presStyleIdx="0" presStyleCnt="4" custScaleX="49091">
        <dgm:presLayoutVars>
          <dgm:chMax val="1"/>
          <dgm:bulletEnabled val="1"/>
        </dgm:presLayoutVars>
      </dgm:prSet>
      <dgm:spPr/>
    </dgm:pt>
    <dgm:pt modelId="{18C45AFA-9DB4-4196-88DE-479468F4B196}" type="pres">
      <dgm:prSet presAssocID="{E643D1E8-4742-4E4F-B1D0-F89C133EA0DD}" presName="descendantText" presStyleLbl="alignAccFollowNode1" presStyleIdx="0" presStyleCnt="4">
        <dgm:presLayoutVars>
          <dgm:bulletEnabled val="1"/>
        </dgm:presLayoutVars>
      </dgm:prSet>
      <dgm:spPr/>
    </dgm:pt>
    <dgm:pt modelId="{5326002A-0CAA-4986-8EF2-3D5955B4FEE3}" type="pres">
      <dgm:prSet presAssocID="{1120BCB4-E16E-4861-8061-D9F75AF026C6}" presName="sp" presStyleCnt="0"/>
      <dgm:spPr/>
    </dgm:pt>
    <dgm:pt modelId="{3BBBFC12-B16C-417D-B472-BEF9D43F55A8}" type="pres">
      <dgm:prSet presAssocID="{A062D087-1ABF-4DFA-87EA-3E2BC2857034}" presName="linNode" presStyleCnt="0"/>
      <dgm:spPr/>
    </dgm:pt>
    <dgm:pt modelId="{DB951C98-1636-4AC9-8C35-54641E178857}" type="pres">
      <dgm:prSet presAssocID="{A062D087-1ABF-4DFA-87EA-3E2BC2857034}" presName="parentText" presStyleLbl="node1" presStyleIdx="1" presStyleCnt="4" custScaleX="49091">
        <dgm:presLayoutVars>
          <dgm:chMax val="1"/>
          <dgm:bulletEnabled val="1"/>
        </dgm:presLayoutVars>
      </dgm:prSet>
      <dgm:spPr/>
    </dgm:pt>
    <dgm:pt modelId="{A5F5A082-D55D-4FC7-9996-33DC5EAFC894}" type="pres">
      <dgm:prSet presAssocID="{A062D087-1ABF-4DFA-87EA-3E2BC2857034}" presName="descendantText" presStyleLbl="alignAccFollowNode1" presStyleIdx="1" presStyleCnt="4">
        <dgm:presLayoutVars>
          <dgm:bulletEnabled val="1"/>
        </dgm:presLayoutVars>
      </dgm:prSet>
      <dgm:spPr/>
    </dgm:pt>
    <dgm:pt modelId="{D4FAA07B-DB7A-4FB5-B330-5F3EA191EA15}" type="pres">
      <dgm:prSet presAssocID="{95BFB55D-25CA-47FC-ACB7-ACA689F90CF4}" presName="sp" presStyleCnt="0"/>
      <dgm:spPr/>
    </dgm:pt>
    <dgm:pt modelId="{47BF7AEF-5653-4907-8D76-BE28EA7B7FB2}" type="pres">
      <dgm:prSet presAssocID="{37B46396-B2DB-4740-B3D2-5EFAA6051FAD}" presName="linNode" presStyleCnt="0"/>
      <dgm:spPr/>
    </dgm:pt>
    <dgm:pt modelId="{4FF9B2CD-8462-4FB5-8F88-B1895E80A7EE}" type="pres">
      <dgm:prSet presAssocID="{37B46396-B2DB-4740-B3D2-5EFAA6051FAD}" presName="parentText" presStyleLbl="node1" presStyleIdx="2" presStyleCnt="4" custScaleX="49091">
        <dgm:presLayoutVars>
          <dgm:chMax val="1"/>
          <dgm:bulletEnabled val="1"/>
        </dgm:presLayoutVars>
      </dgm:prSet>
      <dgm:spPr/>
    </dgm:pt>
    <dgm:pt modelId="{6BC93D47-50D7-4FB4-8655-8741B4CE9B43}" type="pres">
      <dgm:prSet presAssocID="{37B46396-B2DB-4740-B3D2-5EFAA6051FAD}" presName="descendantText" presStyleLbl="alignAccFollowNode1" presStyleIdx="2" presStyleCnt="4">
        <dgm:presLayoutVars>
          <dgm:bulletEnabled val="1"/>
        </dgm:presLayoutVars>
      </dgm:prSet>
      <dgm:spPr/>
    </dgm:pt>
    <dgm:pt modelId="{A766A525-0908-4C11-9800-773A437228D2}" type="pres">
      <dgm:prSet presAssocID="{E19931BC-07B6-462B-8DCA-A2AF95132554}" presName="sp" presStyleCnt="0"/>
      <dgm:spPr/>
    </dgm:pt>
    <dgm:pt modelId="{D23F9A4C-141D-44F6-A955-CF650C3F2A75}" type="pres">
      <dgm:prSet presAssocID="{C007FC7A-C266-4B69-9D3B-446248BFF3D8}" presName="linNode" presStyleCnt="0"/>
      <dgm:spPr/>
    </dgm:pt>
    <dgm:pt modelId="{7F2A7DFB-1F8C-4794-AE3E-66F554CB1025}" type="pres">
      <dgm:prSet presAssocID="{C007FC7A-C266-4B69-9D3B-446248BFF3D8}" presName="parentText" presStyleLbl="node1" presStyleIdx="3" presStyleCnt="4" custScaleX="49091">
        <dgm:presLayoutVars>
          <dgm:chMax val="1"/>
          <dgm:bulletEnabled val="1"/>
        </dgm:presLayoutVars>
      </dgm:prSet>
      <dgm:spPr/>
    </dgm:pt>
    <dgm:pt modelId="{22A88FD1-C2CA-4EF9-B2A4-9D162E64CB1E}" type="pres">
      <dgm:prSet presAssocID="{C007FC7A-C266-4B69-9D3B-446248BFF3D8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07E2F00A-1E77-4831-B821-A07BB00CC158}" type="presOf" srcId="{FBB93D82-13B0-4BAF-9191-41AE46E45D1A}" destId="{18C45AFA-9DB4-4196-88DE-479468F4B196}" srcOrd="0" destOrd="1" presId="urn:microsoft.com/office/officeart/2005/8/layout/vList5"/>
    <dgm:cxn modelId="{9F5FDF0E-0576-45D5-B575-8B4C504D5031}" type="presOf" srcId="{C007FC7A-C266-4B69-9D3B-446248BFF3D8}" destId="{7F2A7DFB-1F8C-4794-AE3E-66F554CB1025}" srcOrd="0" destOrd="0" presId="urn:microsoft.com/office/officeart/2005/8/layout/vList5"/>
    <dgm:cxn modelId="{68B97B15-8691-4E6D-BB1F-D60A994D3836}" srcId="{A062D087-1ABF-4DFA-87EA-3E2BC2857034}" destId="{E1B9C930-C3AA-4C85-A085-B2BA40A46CBC}" srcOrd="1" destOrd="0" parTransId="{5711EA65-EEDA-4BCB-BC19-C4237DC20DB7}" sibTransId="{2E9E1371-94F5-49FD-8156-81BD5B6383FD}"/>
    <dgm:cxn modelId="{1E44B31E-76E5-4B2D-B9DF-9404CEA87DC8}" type="presOf" srcId="{C7A7A8A1-45C6-4870-B29B-459C60708DA1}" destId="{18C45AFA-9DB4-4196-88DE-479468F4B196}" srcOrd="0" destOrd="2" presId="urn:microsoft.com/office/officeart/2005/8/layout/vList5"/>
    <dgm:cxn modelId="{81093B33-485A-4FE4-8F7C-0DE24340CF9A}" type="presOf" srcId="{BBE7B53C-3BF0-49F9-AF42-44B032E34465}" destId="{6BC93D47-50D7-4FB4-8655-8741B4CE9B43}" srcOrd="0" destOrd="0" presId="urn:microsoft.com/office/officeart/2005/8/layout/vList5"/>
    <dgm:cxn modelId="{A5DCDE39-8C45-475E-B8FB-38D5D045ADCC}" type="presOf" srcId="{E643D1E8-4742-4E4F-B1D0-F89C133EA0DD}" destId="{8BAC3B24-073F-4D7A-9933-BEDA716DE707}" srcOrd="0" destOrd="0" presId="urn:microsoft.com/office/officeart/2005/8/layout/vList5"/>
    <dgm:cxn modelId="{D0B2585B-FD4F-483A-B961-DAA0633E30D5}" type="presOf" srcId="{BC69CECD-9178-4514-BB43-88279F9EB443}" destId="{4FE3310D-9D85-4E40-9123-1A025AA7DC4D}" srcOrd="0" destOrd="0" presId="urn:microsoft.com/office/officeart/2005/8/layout/vList5"/>
    <dgm:cxn modelId="{B3087561-B706-4196-B989-C837B1EA08CC}" type="presOf" srcId="{37B46396-B2DB-4740-B3D2-5EFAA6051FAD}" destId="{4FF9B2CD-8462-4FB5-8F88-B1895E80A7EE}" srcOrd="0" destOrd="0" presId="urn:microsoft.com/office/officeart/2005/8/layout/vList5"/>
    <dgm:cxn modelId="{8C7EDB62-2DBB-49F1-ACA8-8B6F0F421DE6}" type="presOf" srcId="{0372A747-63BC-42F2-87A7-F815812A468D}" destId="{18C45AFA-9DB4-4196-88DE-479468F4B196}" srcOrd="0" destOrd="0" presId="urn:microsoft.com/office/officeart/2005/8/layout/vList5"/>
    <dgm:cxn modelId="{09E0096A-8BF9-40ED-974E-1C354BD5E977}" type="presOf" srcId="{77BF453E-3A9F-467B-A500-4D84B310E25F}" destId="{A5F5A082-D55D-4FC7-9996-33DC5EAFC894}" srcOrd="0" destOrd="2" presId="urn:microsoft.com/office/officeart/2005/8/layout/vList5"/>
    <dgm:cxn modelId="{D0CA1A71-3DDA-4A47-B560-DCD0AC6C1274}" srcId="{A062D087-1ABF-4DFA-87EA-3E2BC2857034}" destId="{39913EB6-82DF-47AE-BE62-E3F008CAE9E1}" srcOrd="0" destOrd="0" parTransId="{8EE96BF2-6EF6-4FF7-8679-30B97847B657}" sibTransId="{9464C49E-7DEE-4B00-83C5-48533802CC74}"/>
    <dgm:cxn modelId="{76028576-03EB-4402-AB29-12004503D0D4}" srcId="{C007FC7A-C266-4B69-9D3B-446248BFF3D8}" destId="{28816140-0E1C-4511-94FF-2B5A54116720}" srcOrd="0" destOrd="0" parTransId="{E82CB504-6CE2-4113-BDAD-BE258663C5CA}" sibTransId="{711C1A00-4BDE-40C6-9405-36A4AA138E62}"/>
    <dgm:cxn modelId="{4B0F3779-AF7C-4CE7-A27D-03B40BF2FDF5}" srcId="{BC69CECD-9178-4514-BB43-88279F9EB443}" destId="{A062D087-1ABF-4DFA-87EA-3E2BC2857034}" srcOrd="1" destOrd="0" parTransId="{39C02748-77A7-4800-92FD-A7438AA80E90}" sibTransId="{95BFB55D-25CA-47FC-ACB7-ACA689F90CF4}"/>
    <dgm:cxn modelId="{CBDA7859-1D1C-45A2-9978-B644EC7EAB71}" type="presOf" srcId="{28816140-0E1C-4511-94FF-2B5A54116720}" destId="{22A88FD1-C2CA-4EF9-B2A4-9D162E64CB1E}" srcOrd="0" destOrd="0" presId="urn:microsoft.com/office/officeart/2005/8/layout/vList5"/>
    <dgm:cxn modelId="{636E9D5A-24BC-4099-AC76-053B9D70525C}" type="presOf" srcId="{BEA57823-E6BC-4AA1-9CE3-70C96C136F4C}" destId="{22A88FD1-C2CA-4EF9-B2A4-9D162E64CB1E}" srcOrd="0" destOrd="1" presId="urn:microsoft.com/office/officeart/2005/8/layout/vList5"/>
    <dgm:cxn modelId="{EABAD689-B575-45A3-B732-8D9F4646C1E9}" srcId="{BC69CECD-9178-4514-BB43-88279F9EB443}" destId="{E643D1E8-4742-4E4F-B1D0-F89C133EA0DD}" srcOrd="0" destOrd="0" parTransId="{058C1259-E4BD-4F83-BA67-D692E22AAEDA}" sibTransId="{1120BCB4-E16E-4861-8061-D9F75AF026C6}"/>
    <dgm:cxn modelId="{25B64791-161C-4998-AE3D-560C649A0912}" srcId="{E643D1E8-4742-4E4F-B1D0-F89C133EA0DD}" destId="{C7A7A8A1-45C6-4870-B29B-459C60708DA1}" srcOrd="2" destOrd="0" parTransId="{FE3612B5-BCE3-41B3-A148-4BAF60A06A4D}" sibTransId="{BC8A2639-F8DC-4744-BE5C-C479A2558C11}"/>
    <dgm:cxn modelId="{E0D70D98-8DF4-4FFB-B0A0-0B06C1F8BF51}" srcId="{A062D087-1ABF-4DFA-87EA-3E2BC2857034}" destId="{77BF453E-3A9F-467B-A500-4D84B310E25F}" srcOrd="2" destOrd="0" parTransId="{AA5FBD47-2A07-446D-90FC-028B4B9ECFD7}" sibTransId="{F56FC5EF-59D3-473E-89A3-92C72E2E6DF2}"/>
    <dgm:cxn modelId="{9469C0AC-F307-4862-938C-6EBB2094DC29}" srcId="{37B46396-B2DB-4740-B3D2-5EFAA6051FAD}" destId="{BBE7B53C-3BF0-49F9-AF42-44B032E34465}" srcOrd="0" destOrd="0" parTransId="{6F60DBF3-5F9B-46DB-BD15-2577ACDA87D2}" sibTransId="{4D960C63-79A8-4785-8CF3-BF5C69852E13}"/>
    <dgm:cxn modelId="{817063C0-34AD-4C73-89BB-1FCD479B9B54}" srcId="{BC69CECD-9178-4514-BB43-88279F9EB443}" destId="{C007FC7A-C266-4B69-9D3B-446248BFF3D8}" srcOrd="3" destOrd="0" parTransId="{92558662-AFFE-4265-8461-195876D97A29}" sibTransId="{A10A8608-A05D-4099-AD2D-A242560E9DEC}"/>
    <dgm:cxn modelId="{12176EC0-51FF-41BD-BA86-E286026B0F0A}" srcId="{BC69CECD-9178-4514-BB43-88279F9EB443}" destId="{37B46396-B2DB-4740-B3D2-5EFAA6051FAD}" srcOrd="2" destOrd="0" parTransId="{1D70B045-E984-4845-A13D-35372BC3AE4C}" sibTransId="{E19931BC-07B6-462B-8DCA-A2AF95132554}"/>
    <dgm:cxn modelId="{135AD3C8-1819-4050-B7A3-62A18DE89877}" srcId="{E643D1E8-4742-4E4F-B1D0-F89C133EA0DD}" destId="{0372A747-63BC-42F2-87A7-F815812A468D}" srcOrd="0" destOrd="0" parTransId="{CF4497CD-C197-4EC7-9845-96512A2BD406}" sibTransId="{69569F93-082F-41E3-8AC6-1C404D84906C}"/>
    <dgm:cxn modelId="{26E383CF-2A8D-4DB9-ACB4-CA40861AF48A}" srcId="{C007FC7A-C266-4B69-9D3B-446248BFF3D8}" destId="{BEA57823-E6BC-4AA1-9CE3-70C96C136F4C}" srcOrd="1" destOrd="0" parTransId="{73826AD8-0B2E-49B0-9D16-0AD4C5CFEAC9}" sibTransId="{344C1FE0-520A-4E5A-B81E-6D0F662A446F}"/>
    <dgm:cxn modelId="{A95204DF-4ADE-4644-8F83-B63B6AD80DEC}" type="presOf" srcId="{39913EB6-82DF-47AE-BE62-E3F008CAE9E1}" destId="{A5F5A082-D55D-4FC7-9996-33DC5EAFC894}" srcOrd="0" destOrd="0" presId="urn:microsoft.com/office/officeart/2005/8/layout/vList5"/>
    <dgm:cxn modelId="{387DCBE2-9259-4EA2-A366-0FE0627F7A42}" type="presOf" srcId="{A062D087-1ABF-4DFA-87EA-3E2BC2857034}" destId="{DB951C98-1636-4AC9-8C35-54641E178857}" srcOrd="0" destOrd="0" presId="urn:microsoft.com/office/officeart/2005/8/layout/vList5"/>
    <dgm:cxn modelId="{D5D44AE8-DD6B-409F-BE1D-E858BC6FA5A1}" srcId="{E643D1E8-4742-4E4F-B1D0-F89C133EA0DD}" destId="{FBB93D82-13B0-4BAF-9191-41AE46E45D1A}" srcOrd="1" destOrd="0" parTransId="{9F9FC990-B6B6-4EC1-94BA-21267152BA46}" sibTransId="{CB5B3897-3873-4959-8AC7-E7C049C4A892}"/>
    <dgm:cxn modelId="{8A74B8F1-9B8A-4597-94EA-F5A163A7DDD2}" type="presOf" srcId="{E1B9C930-C3AA-4C85-A085-B2BA40A46CBC}" destId="{A5F5A082-D55D-4FC7-9996-33DC5EAFC894}" srcOrd="0" destOrd="1" presId="urn:microsoft.com/office/officeart/2005/8/layout/vList5"/>
    <dgm:cxn modelId="{53605FCC-7FAC-42D7-9886-4F6552532B9A}" type="presParOf" srcId="{4FE3310D-9D85-4E40-9123-1A025AA7DC4D}" destId="{216C7791-D444-4298-A8FE-7D6731A2B3C2}" srcOrd="0" destOrd="0" presId="urn:microsoft.com/office/officeart/2005/8/layout/vList5"/>
    <dgm:cxn modelId="{E138C926-339E-4318-B07B-7C777FC27015}" type="presParOf" srcId="{216C7791-D444-4298-A8FE-7D6731A2B3C2}" destId="{8BAC3B24-073F-4D7A-9933-BEDA716DE707}" srcOrd="0" destOrd="0" presId="urn:microsoft.com/office/officeart/2005/8/layout/vList5"/>
    <dgm:cxn modelId="{002CB76F-0943-4B81-85DD-846C7792D91B}" type="presParOf" srcId="{216C7791-D444-4298-A8FE-7D6731A2B3C2}" destId="{18C45AFA-9DB4-4196-88DE-479468F4B196}" srcOrd="1" destOrd="0" presId="urn:microsoft.com/office/officeart/2005/8/layout/vList5"/>
    <dgm:cxn modelId="{92B57A1F-8E6D-479A-A1B3-9F6360926E5D}" type="presParOf" srcId="{4FE3310D-9D85-4E40-9123-1A025AA7DC4D}" destId="{5326002A-0CAA-4986-8EF2-3D5955B4FEE3}" srcOrd="1" destOrd="0" presId="urn:microsoft.com/office/officeart/2005/8/layout/vList5"/>
    <dgm:cxn modelId="{CFEC83CF-01AE-4E8B-B488-944C6DA27E14}" type="presParOf" srcId="{4FE3310D-9D85-4E40-9123-1A025AA7DC4D}" destId="{3BBBFC12-B16C-417D-B472-BEF9D43F55A8}" srcOrd="2" destOrd="0" presId="urn:microsoft.com/office/officeart/2005/8/layout/vList5"/>
    <dgm:cxn modelId="{8B1329CF-CD86-4433-8207-83FA09ED056D}" type="presParOf" srcId="{3BBBFC12-B16C-417D-B472-BEF9D43F55A8}" destId="{DB951C98-1636-4AC9-8C35-54641E178857}" srcOrd="0" destOrd="0" presId="urn:microsoft.com/office/officeart/2005/8/layout/vList5"/>
    <dgm:cxn modelId="{F4CBA908-405B-4BAE-AA33-19C10664B68B}" type="presParOf" srcId="{3BBBFC12-B16C-417D-B472-BEF9D43F55A8}" destId="{A5F5A082-D55D-4FC7-9996-33DC5EAFC894}" srcOrd="1" destOrd="0" presId="urn:microsoft.com/office/officeart/2005/8/layout/vList5"/>
    <dgm:cxn modelId="{22E8F319-96B1-4807-8374-9F9F1407893B}" type="presParOf" srcId="{4FE3310D-9D85-4E40-9123-1A025AA7DC4D}" destId="{D4FAA07B-DB7A-4FB5-B330-5F3EA191EA15}" srcOrd="3" destOrd="0" presId="urn:microsoft.com/office/officeart/2005/8/layout/vList5"/>
    <dgm:cxn modelId="{E9F70AA9-7DA7-4283-8D18-4AF936D2BAE8}" type="presParOf" srcId="{4FE3310D-9D85-4E40-9123-1A025AA7DC4D}" destId="{47BF7AEF-5653-4907-8D76-BE28EA7B7FB2}" srcOrd="4" destOrd="0" presId="urn:microsoft.com/office/officeart/2005/8/layout/vList5"/>
    <dgm:cxn modelId="{0C2A1C82-231A-4629-9FFE-CEF22F16FB86}" type="presParOf" srcId="{47BF7AEF-5653-4907-8D76-BE28EA7B7FB2}" destId="{4FF9B2CD-8462-4FB5-8F88-B1895E80A7EE}" srcOrd="0" destOrd="0" presId="urn:microsoft.com/office/officeart/2005/8/layout/vList5"/>
    <dgm:cxn modelId="{8ADBA495-0EBB-4150-AF54-342D659C4262}" type="presParOf" srcId="{47BF7AEF-5653-4907-8D76-BE28EA7B7FB2}" destId="{6BC93D47-50D7-4FB4-8655-8741B4CE9B43}" srcOrd="1" destOrd="0" presId="urn:microsoft.com/office/officeart/2005/8/layout/vList5"/>
    <dgm:cxn modelId="{8ACC7548-8E79-4821-9632-864465D20D20}" type="presParOf" srcId="{4FE3310D-9D85-4E40-9123-1A025AA7DC4D}" destId="{A766A525-0908-4C11-9800-773A437228D2}" srcOrd="5" destOrd="0" presId="urn:microsoft.com/office/officeart/2005/8/layout/vList5"/>
    <dgm:cxn modelId="{093DB3B7-BAD4-4B90-99C6-CF368AC0DE85}" type="presParOf" srcId="{4FE3310D-9D85-4E40-9123-1A025AA7DC4D}" destId="{D23F9A4C-141D-44F6-A955-CF650C3F2A75}" srcOrd="6" destOrd="0" presId="urn:microsoft.com/office/officeart/2005/8/layout/vList5"/>
    <dgm:cxn modelId="{9CC12D01-B5ED-4071-BB3D-515180B128C1}" type="presParOf" srcId="{D23F9A4C-141D-44F6-A955-CF650C3F2A75}" destId="{7F2A7DFB-1F8C-4794-AE3E-66F554CB1025}" srcOrd="0" destOrd="0" presId="urn:microsoft.com/office/officeart/2005/8/layout/vList5"/>
    <dgm:cxn modelId="{442C9B72-BD4C-4272-95F4-F5B388D2AC03}" type="presParOf" srcId="{D23F9A4C-141D-44F6-A955-CF650C3F2A75}" destId="{22A88FD1-C2CA-4EF9-B2A4-9D162E64CB1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BF7B67-9E2C-45DB-ADA9-568B07C8CE05}">
      <dsp:nvSpPr>
        <dsp:cNvPr id="0" name=""/>
        <dsp:cNvSpPr/>
      </dsp:nvSpPr>
      <dsp:spPr>
        <a:xfrm>
          <a:off x="3966" y="10151"/>
          <a:ext cx="4437417" cy="1872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/>
            <a:t>Overview of the German gas market </a:t>
          </a:r>
        </a:p>
      </dsp:txBody>
      <dsp:txXfrm>
        <a:off x="95358" y="101543"/>
        <a:ext cx="4254633" cy="1689399"/>
      </dsp:txXfrm>
    </dsp:sp>
    <dsp:sp modelId="{8B9DA3BE-4F0C-4889-9AA9-F81E8BE39139}">
      <dsp:nvSpPr>
        <dsp:cNvPr id="0" name=""/>
        <dsp:cNvSpPr/>
      </dsp:nvSpPr>
      <dsp:spPr>
        <a:xfrm>
          <a:off x="4753415" y="10151"/>
          <a:ext cx="4437417" cy="1872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800" kern="1200"/>
            <a:t>Fundamental analysis in gas price forecasting </a:t>
          </a:r>
          <a:endParaRPr lang="de-DE" sz="2800" kern="1200"/>
        </a:p>
      </dsp:txBody>
      <dsp:txXfrm>
        <a:off x="4844807" y="101543"/>
        <a:ext cx="4254633" cy="1689399"/>
      </dsp:txXfrm>
    </dsp:sp>
    <dsp:sp modelId="{72DD1E10-34A6-44AE-B628-59B3E7D96E8C}">
      <dsp:nvSpPr>
        <dsp:cNvPr id="0" name=""/>
        <dsp:cNvSpPr/>
      </dsp:nvSpPr>
      <dsp:spPr>
        <a:xfrm>
          <a:off x="3966" y="2194365"/>
          <a:ext cx="4437417" cy="1872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800" kern="1200"/>
            <a:t>Machine learning and interpretability in gas price forecasting</a:t>
          </a:r>
          <a:endParaRPr lang="en-DE" sz="2800" kern="1200"/>
        </a:p>
      </dsp:txBody>
      <dsp:txXfrm>
        <a:off x="95358" y="2285757"/>
        <a:ext cx="4254633" cy="1689399"/>
      </dsp:txXfrm>
    </dsp:sp>
    <dsp:sp modelId="{697C17E9-4567-46B1-BC8C-0E84AA490BB0}">
      <dsp:nvSpPr>
        <dsp:cNvPr id="0" name=""/>
        <dsp:cNvSpPr/>
      </dsp:nvSpPr>
      <dsp:spPr>
        <a:xfrm>
          <a:off x="4753415" y="2194365"/>
          <a:ext cx="4437417" cy="1872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800" kern="1200"/>
            <a:t>Interpretability and explainable AI</a:t>
          </a:r>
          <a:endParaRPr lang="en-DE" sz="2800" kern="1200"/>
        </a:p>
      </dsp:txBody>
      <dsp:txXfrm>
        <a:off x="4844807" y="2285757"/>
        <a:ext cx="4254633" cy="16893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C45AFA-9DB4-4196-88DE-479468F4B196}">
      <dsp:nvSpPr>
        <dsp:cNvPr id="0" name=""/>
        <dsp:cNvSpPr/>
      </dsp:nvSpPr>
      <dsp:spPr>
        <a:xfrm rot="5400000">
          <a:off x="6039881" y="-2986330"/>
          <a:ext cx="839704" cy="70266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Train/</a:t>
          </a:r>
          <a:r>
            <a:rPr lang="de-DE" sz="1500" kern="1200" err="1"/>
            <a:t>test</a:t>
          </a:r>
          <a:r>
            <a:rPr lang="de-DE" sz="1500" kern="1200"/>
            <a:t> </a:t>
          </a:r>
          <a:r>
            <a:rPr lang="de-DE" sz="1500" kern="1200" err="1"/>
            <a:t>split</a:t>
          </a:r>
          <a:r>
            <a:rPr lang="de-DE" sz="1500" kern="1200"/>
            <a:t>: 65% / 35%</a:t>
          </a:r>
          <a:endParaRPr lang="en-DE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err="1"/>
            <a:t>Resampling</a:t>
          </a:r>
          <a:r>
            <a:rPr lang="de-DE" sz="1500" kern="1200" dirty="0"/>
            <a:t> </a:t>
          </a:r>
          <a:r>
            <a:rPr lang="de-DE" sz="1500" kern="1200" dirty="0" err="1"/>
            <a:t>for</a:t>
          </a:r>
          <a:r>
            <a:rPr lang="de-DE" sz="1500" kern="1200" dirty="0"/>
            <a:t> </a:t>
          </a:r>
          <a:r>
            <a:rPr lang="de-DE" sz="1500" kern="1200" dirty="0" err="1"/>
            <a:t>consistent</a:t>
          </a:r>
          <a:r>
            <a:rPr lang="de-DE" sz="1500" kern="1200" dirty="0"/>
            <a:t> </a:t>
          </a:r>
          <a:r>
            <a:rPr lang="de-DE" sz="1500" kern="1200" dirty="0" err="1"/>
            <a:t>frequency</a:t>
          </a:r>
          <a:endParaRPr lang="en-DE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Filter-</a:t>
          </a:r>
          <a:r>
            <a:rPr lang="de-DE" sz="1500" kern="1200" err="1"/>
            <a:t>based</a:t>
          </a:r>
          <a:r>
            <a:rPr lang="de-DE" sz="1500" kern="1200"/>
            <a:t> feature </a:t>
          </a:r>
          <a:r>
            <a:rPr lang="de-DE" sz="1500" kern="1200" err="1"/>
            <a:t>selection</a:t>
          </a:r>
          <a:r>
            <a:rPr lang="de-DE" sz="1500" kern="1200"/>
            <a:t> (</a:t>
          </a:r>
          <a:r>
            <a:rPr lang="de-DE" sz="1500" kern="1200" err="1"/>
            <a:t>correlation</a:t>
          </a:r>
          <a:r>
            <a:rPr lang="de-DE" sz="1500" kern="1200"/>
            <a:t>), </a:t>
          </a:r>
          <a:r>
            <a:rPr lang="de-DE" sz="1500" kern="1200" err="1"/>
            <a:t>refined</a:t>
          </a:r>
          <a:r>
            <a:rPr lang="de-DE" sz="1500" kern="1200"/>
            <a:t> </a:t>
          </a:r>
          <a:r>
            <a:rPr lang="de-DE" sz="1500" kern="1200" err="1"/>
            <a:t>by</a:t>
          </a:r>
          <a:r>
            <a:rPr lang="de-DE" sz="1500" kern="1200"/>
            <a:t> </a:t>
          </a:r>
          <a:r>
            <a:rPr lang="de-DE" sz="1500" kern="1200" err="1"/>
            <a:t>domain</a:t>
          </a:r>
          <a:r>
            <a:rPr lang="de-DE" sz="1500" kern="1200"/>
            <a:t> </a:t>
          </a:r>
          <a:r>
            <a:rPr lang="de-DE" sz="1500" kern="1200" err="1"/>
            <a:t>knowledge</a:t>
          </a:r>
          <a:endParaRPr lang="en-DE" sz="1500" kern="1200"/>
        </a:p>
      </dsp:txBody>
      <dsp:txXfrm rot="-5400000">
        <a:off x="2946406" y="148136"/>
        <a:ext cx="6985665" cy="757722"/>
      </dsp:txXfrm>
    </dsp:sp>
    <dsp:sp modelId="{8BAC3B24-073F-4D7A-9933-BEDA716DE707}">
      <dsp:nvSpPr>
        <dsp:cNvPr id="0" name=""/>
        <dsp:cNvSpPr/>
      </dsp:nvSpPr>
      <dsp:spPr>
        <a:xfrm>
          <a:off x="1006087" y="2182"/>
          <a:ext cx="1940318" cy="10496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Integration</a:t>
          </a:r>
          <a:endParaRPr lang="en-DE" sz="2400" kern="1200"/>
        </a:p>
      </dsp:txBody>
      <dsp:txXfrm>
        <a:off x="1057326" y="53421"/>
        <a:ext cx="1837840" cy="947153"/>
      </dsp:txXfrm>
    </dsp:sp>
    <dsp:sp modelId="{A5F5A082-D55D-4FC7-9996-33DC5EAFC894}">
      <dsp:nvSpPr>
        <dsp:cNvPr id="0" name=""/>
        <dsp:cNvSpPr/>
      </dsp:nvSpPr>
      <dsp:spPr>
        <a:xfrm rot="5400000">
          <a:off x="6039881" y="-1884217"/>
          <a:ext cx="839704" cy="70266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 err="1"/>
            <a:t>Missing</a:t>
          </a:r>
          <a:r>
            <a:rPr lang="de-DE" sz="1500" kern="1200" dirty="0"/>
            <a:t> </a:t>
          </a:r>
          <a:r>
            <a:rPr lang="de-DE" sz="1500" kern="1200" dirty="0" err="1"/>
            <a:t>values</a:t>
          </a:r>
          <a:r>
            <a:rPr lang="de-DE" sz="1500" kern="1200" dirty="0"/>
            <a:t>: </a:t>
          </a:r>
          <a:r>
            <a:rPr lang="de-DE" sz="1500" kern="1200" dirty="0" err="1"/>
            <a:t>dropped</a:t>
          </a:r>
          <a:r>
            <a:rPr lang="de-DE" sz="1500" kern="1200" dirty="0"/>
            <a:t>, </a:t>
          </a:r>
          <a:r>
            <a:rPr lang="de-DE" sz="1500" kern="1200" dirty="0" err="1"/>
            <a:t>interpolated</a:t>
          </a:r>
          <a:r>
            <a:rPr lang="de-DE" sz="1500" kern="1200" dirty="0"/>
            <a:t> </a:t>
          </a:r>
          <a:r>
            <a:rPr lang="de-DE" sz="1500" kern="1200" dirty="0" err="1"/>
            <a:t>or</a:t>
          </a:r>
          <a:r>
            <a:rPr lang="de-DE" sz="1500" kern="1200" dirty="0"/>
            <a:t> </a:t>
          </a:r>
          <a:r>
            <a:rPr lang="de-DE" sz="1500" kern="1200" dirty="0" err="1"/>
            <a:t>filled</a:t>
          </a:r>
          <a:r>
            <a:rPr lang="de-DE" sz="1500" kern="1200" dirty="0"/>
            <a:t> (</a:t>
          </a:r>
          <a:r>
            <a:rPr lang="de-DE" sz="1500" kern="1200" dirty="0" err="1"/>
            <a:t>bfill</a:t>
          </a:r>
          <a:r>
            <a:rPr lang="de-DE" sz="1500" kern="1200" dirty="0"/>
            <a:t>/</a:t>
          </a:r>
          <a:r>
            <a:rPr lang="de-DE" sz="1500" kern="1200" dirty="0" err="1"/>
            <a:t>ffill</a:t>
          </a:r>
          <a:r>
            <a:rPr lang="de-DE" sz="1500" kern="1200" dirty="0"/>
            <a:t>)</a:t>
          </a:r>
          <a:endParaRPr lang="en-DE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Peak </a:t>
          </a:r>
          <a:r>
            <a:rPr lang="de-DE" sz="1500" kern="1200" dirty="0" err="1"/>
            <a:t>correction</a:t>
          </a:r>
          <a:r>
            <a:rPr lang="de-DE" sz="1500" kern="1200" dirty="0"/>
            <a:t>: </a:t>
          </a:r>
          <a:r>
            <a:rPr lang="de-DE" sz="1500" kern="1200" dirty="0" err="1"/>
            <a:t>backward</a:t>
          </a:r>
          <a:r>
            <a:rPr lang="de-DE" sz="1500" kern="1200" dirty="0"/>
            <a:t> </a:t>
          </a:r>
          <a:r>
            <a:rPr lang="de-DE" sz="1500" kern="1200" dirty="0" err="1"/>
            <a:t>imputation</a:t>
          </a:r>
          <a:r>
            <a:rPr lang="de-DE" sz="1500" kern="1200" dirty="0"/>
            <a:t> (1 </a:t>
          </a:r>
          <a:r>
            <a:rPr lang="de-DE" sz="1500" kern="1200" dirty="0" err="1"/>
            <a:t>year</a:t>
          </a:r>
          <a:r>
            <a:rPr lang="de-DE" sz="1500" kern="1200" dirty="0"/>
            <a:t>), original </a:t>
          </a:r>
          <a:r>
            <a:rPr lang="de-DE" sz="1500" kern="1200" dirty="0" err="1"/>
            <a:t>value</a:t>
          </a:r>
          <a:r>
            <a:rPr lang="de-DE" sz="1500" kern="1200" dirty="0"/>
            <a:t> </a:t>
          </a:r>
          <a:r>
            <a:rPr lang="de-DE" sz="1500" kern="1200" dirty="0" err="1"/>
            <a:t>weighted</a:t>
          </a:r>
          <a:r>
            <a:rPr lang="de-DE" sz="1500" kern="1200" dirty="0"/>
            <a:t> at 40%</a:t>
          </a:r>
          <a:endParaRPr lang="en-DE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err="1"/>
            <a:t>Outliers</a:t>
          </a:r>
          <a:r>
            <a:rPr lang="de-DE" sz="1500" kern="1200"/>
            <a:t>: Hampel </a:t>
          </a:r>
          <a:r>
            <a:rPr lang="de-DE" sz="1500" kern="1200" err="1"/>
            <a:t>filter</a:t>
          </a:r>
          <a:r>
            <a:rPr lang="de-DE" sz="1500" kern="1200"/>
            <a:t> (</a:t>
          </a:r>
          <a:r>
            <a:rPr lang="de-DE" sz="1500" kern="1200" err="1"/>
            <a:t>local</a:t>
          </a:r>
          <a:r>
            <a:rPr lang="de-DE" sz="1500" kern="1200"/>
            <a:t> median + </a:t>
          </a:r>
          <a:r>
            <a:rPr lang="de-DE" sz="1500" kern="1200" err="1"/>
            <a:t>std</a:t>
          </a:r>
          <a:r>
            <a:rPr lang="de-DE" sz="1500" kern="1200"/>
            <a:t> </a:t>
          </a:r>
          <a:r>
            <a:rPr lang="de-DE" sz="1500" kern="1200" err="1"/>
            <a:t>deviation</a:t>
          </a:r>
          <a:r>
            <a:rPr lang="de-DE" sz="1500" kern="1200"/>
            <a:t>)</a:t>
          </a:r>
          <a:endParaRPr lang="en-DE" sz="1500" kern="1200"/>
        </a:p>
      </dsp:txBody>
      <dsp:txXfrm rot="-5400000">
        <a:off x="2946406" y="1250249"/>
        <a:ext cx="6985665" cy="757722"/>
      </dsp:txXfrm>
    </dsp:sp>
    <dsp:sp modelId="{DB951C98-1636-4AC9-8C35-54641E178857}">
      <dsp:nvSpPr>
        <dsp:cNvPr id="0" name=""/>
        <dsp:cNvSpPr/>
      </dsp:nvSpPr>
      <dsp:spPr>
        <a:xfrm>
          <a:off x="1006087" y="1104295"/>
          <a:ext cx="1940318" cy="10496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err="1"/>
            <a:t>Anomaly</a:t>
          </a:r>
          <a:endParaRPr lang="en-DE" sz="2400" kern="1200"/>
        </a:p>
      </dsp:txBody>
      <dsp:txXfrm>
        <a:off x="1057326" y="1155534"/>
        <a:ext cx="1837840" cy="947153"/>
      </dsp:txXfrm>
    </dsp:sp>
    <dsp:sp modelId="{6BC93D47-50D7-4FB4-8655-8741B4CE9B43}">
      <dsp:nvSpPr>
        <dsp:cNvPr id="0" name=""/>
        <dsp:cNvSpPr/>
      </dsp:nvSpPr>
      <dsp:spPr>
        <a:xfrm rot="5400000">
          <a:off x="6039881" y="-782104"/>
          <a:ext cx="839704" cy="70266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Not </a:t>
          </a:r>
          <a:r>
            <a:rPr lang="de-DE" sz="1500" kern="1200" err="1"/>
            <a:t>enforced</a:t>
          </a:r>
          <a:r>
            <a:rPr lang="de-DE" sz="1500" kern="1200"/>
            <a:t>, </a:t>
          </a:r>
          <a:r>
            <a:rPr lang="de-DE" sz="1500" kern="1200" err="1"/>
            <a:t>unified</a:t>
          </a:r>
          <a:r>
            <a:rPr lang="de-DE" sz="1500" kern="1200"/>
            <a:t> </a:t>
          </a:r>
          <a:r>
            <a:rPr lang="de-DE" sz="1500" kern="1200" err="1"/>
            <a:t>dataset</a:t>
          </a:r>
          <a:r>
            <a:rPr lang="de-DE" sz="1500" kern="1200"/>
            <a:t> </a:t>
          </a:r>
          <a:r>
            <a:rPr lang="de-DE" sz="1500" kern="1200" err="1"/>
            <a:t>for</a:t>
          </a:r>
          <a:r>
            <a:rPr lang="de-DE" sz="1500" kern="1200"/>
            <a:t> all </a:t>
          </a:r>
          <a:r>
            <a:rPr lang="de-DE" sz="1500" kern="1200" err="1"/>
            <a:t>models</a:t>
          </a:r>
          <a:endParaRPr lang="en-DE" sz="1500" kern="1200"/>
        </a:p>
      </dsp:txBody>
      <dsp:txXfrm rot="-5400000">
        <a:off x="2946406" y="2352362"/>
        <a:ext cx="6985665" cy="757722"/>
      </dsp:txXfrm>
    </dsp:sp>
    <dsp:sp modelId="{4FF9B2CD-8462-4FB5-8F88-B1895E80A7EE}">
      <dsp:nvSpPr>
        <dsp:cNvPr id="0" name=""/>
        <dsp:cNvSpPr/>
      </dsp:nvSpPr>
      <dsp:spPr>
        <a:xfrm>
          <a:off x="1006087" y="2206407"/>
          <a:ext cx="1940318" cy="10496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err="1"/>
            <a:t>Stationarity</a:t>
          </a:r>
          <a:endParaRPr lang="en-DE" sz="2400" kern="1200"/>
        </a:p>
      </dsp:txBody>
      <dsp:txXfrm>
        <a:off x="1057326" y="2257646"/>
        <a:ext cx="1837840" cy="947153"/>
      </dsp:txXfrm>
    </dsp:sp>
    <dsp:sp modelId="{22A88FD1-C2CA-4EF9-B2A4-9D162E64CB1E}">
      <dsp:nvSpPr>
        <dsp:cNvPr id="0" name=""/>
        <dsp:cNvSpPr/>
      </dsp:nvSpPr>
      <dsp:spPr>
        <a:xfrm rot="5400000">
          <a:off x="6039881" y="320008"/>
          <a:ext cx="839704" cy="70266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err="1"/>
            <a:t>Only</a:t>
          </a:r>
          <a:r>
            <a:rPr lang="de-DE" sz="1500" kern="1200"/>
            <a:t> </a:t>
          </a:r>
          <a:r>
            <a:rPr lang="de-DE" sz="1500" kern="1200" err="1"/>
            <a:t>for</a:t>
          </a:r>
          <a:r>
            <a:rPr lang="de-DE" sz="1500" kern="1200"/>
            <a:t> </a:t>
          </a:r>
          <a:r>
            <a:rPr lang="de-DE" sz="1500" kern="1200" err="1"/>
            <a:t>specific</a:t>
          </a:r>
          <a:r>
            <a:rPr lang="de-DE" sz="1500" kern="1200"/>
            <a:t> </a:t>
          </a:r>
          <a:r>
            <a:rPr lang="de-DE" sz="1500" kern="1200" err="1"/>
            <a:t>models</a:t>
          </a:r>
          <a:r>
            <a:rPr lang="de-DE" sz="1500" kern="1200"/>
            <a:t> (e.g. MLP)</a:t>
          </a:r>
          <a:endParaRPr lang="en-DE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Min-Max </a:t>
          </a:r>
          <a:r>
            <a:rPr lang="de-DE" sz="1500" kern="1200" err="1"/>
            <a:t>normalization</a:t>
          </a:r>
          <a:r>
            <a:rPr lang="de-DE" sz="1500" kern="1200"/>
            <a:t> on </a:t>
          </a:r>
          <a:r>
            <a:rPr lang="de-DE" sz="1500" kern="1200" err="1"/>
            <a:t>training</a:t>
          </a:r>
          <a:r>
            <a:rPr lang="de-DE" sz="1500" kern="1200"/>
            <a:t> </a:t>
          </a:r>
          <a:r>
            <a:rPr lang="de-DE" sz="1500" kern="1200" err="1"/>
            <a:t>set</a:t>
          </a:r>
          <a:r>
            <a:rPr lang="de-DE" sz="1500" kern="1200"/>
            <a:t>, </a:t>
          </a:r>
          <a:r>
            <a:rPr lang="de-DE" sz="1500" kern="1200" err="1"/>
            <a:t>test</a:t>
          </a:r>
          <a:r>
            <a:rPr lang="de-DE" sz="1500" kern="1200"/>
            <a:t> </a:t>
          </a:r>
          <a:r>
            <a:rPr lang="de-DE" sz="1500" kern="1200" err="1"/>
            <a:t>set</a:t>
          </a:r>
          <a:r>
            <a:rPr lang="de-DE" sz="1500" kern="1200"/>
            <a:t> </a:t>
          </a:r>
          <a:r>
            <a:rPr lang="de-DE" sz="1500" kern="1200" err="1"/>
            <a:t>scaled</a:t>
          </a:r>
          <a:r>
            <a:rPr lang="de-DE" sz="1500" kern="1200"/>
            <a:t> </a:t>
          </a:r>
          <a:r>
            <a:rPr lang="de-DE" sz="1500" kern="1200" err="1"/>
            <a:t>accordingly</a:t>
          </a:r>
          <a:r>
            <a:rPr lang="de-DE" sz="1500" kern="1200"/>
            <a:t>, </a:t>
          </a:r>
          <a:r>
            <a:rPr lang="de-DE" sz="1500" kern="1200" err="1"/>
            <a:t>rescaling</a:t>
          </a:r>
          <a:r>
            <a:rPr lang="de-DE" sz="1500" kern="1200"/>
            <a:t> after </a:t>
          </a:r>
          <a:r>
            <a:rPr lang="de-DE" sz="1500" kern="1200" err="1"/>
            <a:t>prediction</a:t>
          </a:r>
          <a:endParaRPr lang="en-DE" sz="1500" kern="1200"/>
        </a:p>
      </dsp:txBody>
      <dsp:txXfrm rot="-5400000">
        <a:off x="2946406" y="3454475"/>
        <a:ext cx="6985665" cy="757722"/>
      </dsp:txXfrm>
    </dsp:sp>
    <dsp:sp modelId="{7F2A7DFB-1F8C-4794-AE3E-66F554CB1025}">
      <dsp:nvSpPr>
        <dsp:cNvPr id="0" name=""/>
        <dsp:cNvSpPr/>
      </dsp:nvSpPr>
      <dsp:spPr>
        <a:xfrm>
          <a:off x="1006087" y="3308520"/>
          <a:ext cx="1940318" cy="10496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err="1"/>
            <a:t>Scaling</a:t>
          </a:r>
          <a:endParaRPr lang="en-DE" sz="2400" kern="1200"/>
        </a:p>
      </dsp:txBody>
      <dsp:txXfrm>
        <a:off x="1057326" y="3359759"/>
        <a:ext cx="1837840" cy="9471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DB77C-A71F-4532-A3BB-DC08975FD4AE}" type="datetimeFigureOut">
              <a:rPr lang="en-DE" smtClean="0"/>
              <a:t>23/07/2025</a:t>
            </a:fld>
            <a:endParaRPr lang="en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C7436-53C5-4645-B25F-2FBC84527083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601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97BBE-312C-C742-5330-58AC50FFA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D1B70E-C6E1-4F9A-22B7-55E01F50ED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0CB48E-4663-7743-7B91-E75CEC42D1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BC13E2-688C-CEF5-74E3-3387008EAC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C7436-53C5-4645-B25F-2FBC84527083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2984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A387C-B58C-0E91-5C5D-AB682629A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CD89CCC-AF7B-1532-06F8-6A4B367D6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17A7A97-1AAF-858D-6314-9AC10A788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420DCA-8001-DC5F-E2F3-DD76E65AD0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C7436-53C5-4645-B25F-2FBC84527083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3216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C7436-53C5-4645-B25F-2FBC8452708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0881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F1122-AFE9-FFDF-1842-D2D31BFAC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4A1A94C-2660-4A4F-E2F6-F14237A62E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C3962A5-3B6B-3497-01DD-1813C5DC5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8E4B72-AB34-B54A-108A-A7FB8CB37D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C7436-53C5-4645-B25F-2FBC8452708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4913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C7436-53C5-4645-B25F-2FBC8452708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4849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A4528-3A52-E6E1-9036-298F8CDE8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900F4B-E457-7CCD-46BB-59770B6ADC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4FCCF8A-768A-A869-293C-0E8616C9E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comparison for three configurations tuned untuned and without gas price</a:t>
            </a:r>
            <a:r>
              <a:rPr lang="de-DE" sz="1600"/>
              <a:t>)</a:t>
            </a:r>
          </a:p>
          <a:p>
            <a:pPr lvl="1"/>
            <a:r>
              <a:rPr lang="en-US" sz="1600"/>
              <a:t>EBM underperformed</a:t>
            </a:r>
            <a:r>
              <a:rPr lang="de-DE" sz="1600"/>
              <a:t>,</a:t>
            </a:r>
            <a:r>
              <a:rPr lang="en-US" sz="1600"/>
              <a:t> MLP was the best advance</a:t>
            </a:r>
            <a:r>
              <a:rPr lang="de-DE" sz="1600"/>
              <a:t>d </a:t>
            </a:r>
            <a:r>
              <a:rPr lang="de-DE" sz="1600" err="1"/>
              <a:t>model</a:t>
            </a:r>
            <a:endParaRPr lang="de-DE" sz="1600"/>
          </a:p>
          <a:p>
            <a:pPr lvl="1"/>
            <a:r>
              <a:rPr lang="en-US" sz="1600"/>
              <a:t>the random walk is univariate model had the best results</a:t>
            </a:r>
            <a:r>
              <a:rPr lang="de-DE" sz="1600"/>
              <a:t>, </a:t>
            </a:r>
            <a:r>
              <a:rPr lang="en-US" sz="1600"/>
              <a:t>all baseline models were almost as good as the advanced models</a:t>
            </a:r>
            <a:endParaRPr lang="de-DE" sz="1600"/>
          </a:p>
          <a:p>
            <a:r>
              <a:rPr lang="en-US" sz="1600"/>
              <a:t>Differences</a:t>
            </a:r>
            <a:r>
              <a:rPr lang="de-DE" sz="1600"/>
              <a:t>:</a:t>
            </a:r>
          </a:p>
          <a:p>
            <a:pPr lvl="1"/>
            <a:r>
              <a:rPr lang="en-US" sz="1600"/>
              <a:t>In untuned two out of the four baselines outperform the MLP </a:t>
            </a:r>
            <a:endParaRPr lang="de-DE" sz="1600"/>
          </a:p>
          <a:p>
            <a:pPr lvl="1"/>
            <a:r>
              <a:rPr lang="en-US" sz="1600"/>
              <a:t>additional GAM word tested but still lagged behind the others </a:t>
            </a:r>
            <a:endParaRPr lang="de-DE" sz="1600"/>
          </a:p>
          <a:p>
            <a:pPr lvl="1"/>
            <a:r>
              <a:rPr lang="en-US" sz="1600"/>
              <a:t>influence of the gas price it's striking</a:t>
            </a:r>
            <a:r>
              <a:rPr lang="de-DE" sz="1600"/>
              <a:t>: </a:t>
            </a:r>
            <a:r>
              <a:rPr lang="en-US" sz="1600"/>
              <a:t>all models have a massive performance drop but not the prophet </a:t>
            </a:r>
            <a:endParaRPr lang="de-DE" sz="1600"/>
          </a:p>
          <a:p>
            <a:r>
              <a:rPr lang="en-US" sz="1600"/>
              <a:t>Explanations</a:t>
            </a:r>
            <a:r>
              <a:rPr lang="de-DE" sz="1600"/>
              <a:t>:</a:t>
            </a:r>
            <a:endParaRPr lang="de-DE" sz="1333"/>
          </a:p>
          <a:p>
            <a:pPr>
              <a:buFont typeface="+mj-lt"/>
              <a:buAutoNum type="arabicPeriod"/>
            </a:pPr>
            <a:r>
              <a:rPr lang="en-US" sz="1600" err="1"/>
              <a:t>Underl</a:t>
            </a:r>
            <a:r>
              <a:rPr lang="de-DE" sz="1600" err="1"/>
              <a:t>ying</a:t>
            </a:r>
            <a:r>
              <a:rPr lang="en-US" sz="1600"/>
              <a:t> patterns in the data </a:t>
            </a:r>
            <a:endParaRPr lang="de-DE" sz="1600"/>
          </a:p>
          <a:p>
            <a:pPr lvl="1"/>
            <a:r>
              <a:rPr lang="en-US" sz="1333"/>
              <a:t>a lot of variables </a:t>
            </a:r>
            <a:r>
              <a:rPr lang="de-DE" sz="1333" err="1"/>
              <a:t>show</a:t>
            </a:r>
            <a:r>
              <a:rPr lang="en-US" sz="1333"/>
              <a:t> linear relationship </a:t>
            </a:r>
            <a:endParaRPr lang="de-DE" sz="1333"/>
          </a:p>
          <a:p>
            <a:pPr lvl="1"/>
            <a:r>
              <a:rPr lang="de-DE" sz="1333"/>
              <a:t>EB</a:t>
            </a:r>
            <a:r>
              <a:rPr lang="en-US" sz="1333"/>
              <a:t>M gives weight to the peak and the training set</a:t>
            </a:r>
            <a:r>
              <a:rPr lang="de-DE" sz="1333"/>
              <a:t>, </a:t>
            </a:r>
            <a:r>
              <a:rPr lang="en-US" sz="1333"/>
              <a:t>explaining the poor performance </a:t>
            </a:r>
            <a:r>
              <a:rPr lang="de-DE" sz="1333"/>
              <a:t>(</a:t>
            </a:r>
            <a:r>
              <a:rPr lang="en-US" sz="1333"/>
              <a:t>other models followed without the gas price</a:t>
            </a:r>
            <a:r>
              <a:rPr lang="de-DE" sz="1333"/>
              <a:t>) </a:t>
            </a:r>
          </a:p>
          <a:p>
            <a:pPr>
              <a:buFont typeface="+mj-lt"/>
              <a:buAutoNum type="arabicPeriod"/>
            </a:pPr>
            <a:r>
              <a:rPr lang="en-US" sz="1600"/>
              <a:t>structural capabilities of models to deal with these relationships </a:t>
            </a:r>
            <a:endParaRPr lang="de-DE" sz="1600"/>
          </a:p>
          <a:p>
            <a:pPr lvl="1"/>
            <a:r>
              <a:rPr lang="en-US" sz="1333"/>
              <a:t>analysis showed that many variables interact with each other</a:t>
            </a:r>
            <a:r>
              <a:rPr lang="de-DE" sz="1333"/>
              <a:t> -&gt; </a:t>
            </a:r>
            <a:r>
              <a:rPr lang="en-US" sz="1333"/>
              <a:t>ability of the models to represent the interactions </a:t>
            </a:r>
            <a:endParaRPr lang="de-DE" sz="1333"/>
          </a:p>
          <a:p>
            <a:pPr lvl="1"/>
            <a:r>
              <a:rPr lang="de-DE" sz="1333"/>
              <a:t>E</a:t>
            </a:r>
            <a:r>
              <a:rPr lang="en-US" sz="1333"/>
              <a:t>BM  Is restricted to 2D interactions where</a:t>
            </a:r>
            <a:r>
              <a:rPr lang="de-DE" sz="1333" err="1"/>
              <a:t>as</a:t>
            </a:r>
            <a:r>
              <a:rPr lang="de-DE" sz="1333"/>
              <a:t> </a:t>
            </a:r>
            <a:r>
              <a:rPr lang="en-US" sz="1333"/>
              <a:t>the other advanced models can capture dimensional interactions </a:t>
            </a:r>
            <a:endParaRPr lang="de-DE" sz="1333"/>
          </a:p>
          <a:p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116EBA-8BAF-3A45-CCDB-EE1F55CD55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C7436-53C5-4645-B25F-2FBC8452708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2883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C7436-53C5-4645-B25F-2FBC84527083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2036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C7436-53C5-4645-B25F-2FBC84527083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60887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60D44-FEF4-E5A2-6E47-5D8F944C7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55DBD98-F9BD-9C63-01C8-BBB431F4EB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18E3375-3545-FE46-2C78-68C089028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193422-5227-2F55-873D-BFC2AB7FFE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C7436-53C5-4645-B25F-2FBC84527083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8332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7801A-A871-C2D7-CE94-5989CACD7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5F4F1E9-CCA4-8A59-A76E-FDD40A26B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8F080AD-9C5B-26EA-A6FA-CB9C22401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2B228-8CBA-16AB-6A8B-2FC767392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C7436-53C5-4645-B25F-2FBC84527083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7437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669" y="1"/>
            <a:ext cx="4699000" cy="687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791"/>
            <a:ext cx="4572000" cy="1923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4250" y="2771797"/>
            <a:ext cx="10790273" cy="1983084"/>
          </a:xfrm>
        </p:spPr>
        <p:txBody>
          <a:bodyPr anchor="t"/>
          <a:lstStyle>
            <a:lvl1pPr>
              <a:defRPr sz="3733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4249" y="2142502"/>
            <a:ext cx="8534400" cy="629295"/>
          </a:xfrm>
        </p:spPr>
        <p:txBody>
          <a:bodyPr anchor="b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394250" y="5919049"/>
            <a:ext cx="2798129" cy="690033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3271597" y="5925826"/>
            <a:ext cx="2912635" cy="690033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990036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1" y="406399"/>
            <a:ext cx="10979151" cy="101176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09601" y="1631323"/>
            <a:ext cx="10979151" cy="4505599"/>
          </a:xfrm>
          <a:prstGeom prst="rect">
            <a:avLst/>
          </a:prstGeom>
        </p:spPr>
        <p:txBody>
          <a:bodyPr>
            <a:noAutofit/>
          </a:bodyPr>
          <a:lstStyle>
            <a:lvl1pPr marL="359824" indent="-359824">
              <a:buClr>
                <a:srgbClr val="D8413E"/>
              </a:buClr>
              <a:buFont typeface="Symbol" charset="2"/>
              <a:buChar char="-"/>
              <a:defRPr sz="2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52476" indent="-342891">
              <a:buClr>
                <a:srgbClr val="D8413E"/>
              </a:buClr>
              <a:buFont typeface="Symbol" charset="2"/>
              <a:buChar char="-"/>
              <a:defRPr sz="2133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547245" indent="-328076">
              <a:buClr>
                <a:srgbClr val="D8413E"/>
              </a:buClr>
              <a:buFont typeface="Symbol" charset="2"/>
              <a:buChar char="-"/>
              <a:defRPr sz="2133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2156830" indent="-328076">
              <a:buClr>
                <a:srgbClr val="D8413E"/>
              </a:buClr>
              <a:buFont typeface="Symbol" charset="2"/>
              <a:buChar char="-"/>
              <a:defRPr sz="2133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751598" indent="-313259">
              <a:buClr>
                <a:srgbClr val="D8413E"/>
              </a:buClr>
              <a:buFont typeface="Symbol" charset="2"/>
              <a:buChar char="-"/>
              <a:defRPr sz="2133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98151" y="6435389"/>
            <a:ext cx="990600" cy="2729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333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779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406397"/>
            <a:ext cx="10972800" cy="1011769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09600" y="2156177"/>
            <a:ext cx="5269653" cy="3969456"/>
          </a:xfrm>
          <a:prstGeom prst="rect">
            <a:avLst/>
          </a:prstGeom>
        </p:spPr>
        <p:txBody>
          <a:bodyPr>
            <a:noAutofit/>
          </a:bodyPr>
          <a:lstStyle>
            <a:lvl1pPr marL="359824" indent="-359824">
              <a:buClr>
                <a:srgbClr val="D8413E"/>
              </a:buClr>
              <a:buFont typeface="Symbol" charset="2"/>
              <a:buChar char="-"/>
              <a:defRPr sz="2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52476" indent="-342891">
              <a:buClr>
                <a:srgbClr val="D8413E"/>
              </a:buClr>
              <a:buFont typeface="Symbol" charset="2"/>
              <a:buChar char="-"/>
              <a:defRPr sz="2133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547245" indent="-328076">
              <a:buClr>
                <a:srgbClr val="D8413E"/>
              </a:buClr>
              <a:buFont typeface="Symbol" charset="2"/>
              <a:buChar char="-"/>
              <a:defRPr sz="2133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2156830" indent="-328076">
              <a:buClr>
                <a:srgbClr val="D8413E"/>
              </a:buClr>
              <a:buFont typeface="Symbol" charset="2"/>
              <a:buChar char="-"/>
              <a:defRPr sz="2133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666933" indent="-228594">
              <a:buClr>
                <a:srgbClr val="D8413E"/>
              </a:buClr>
              <a:buFont typeface="Symbol" charset="2"/>
              <a:buChar char="-"/>
              <a:defRPr sz="2133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519451"/>
            <a:ext cx="10972800" cy="48545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67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 hasCustomPrompt="1"/>
          </p:nvPr>
        </p:nvSpPr>
        <p:spPr>
          <a:xfrm>
            <a:off x="6299200" y="2156177"/>
            <a:ext cx="5283200" cy="3969456"/>
          </a:xfrm>
          <a:prstGeom prst="rect">
            <a:avLst/>
          </a:prstGeom>
        </p:spPr>
        <p:txBody>
          <a:bodyPr>
            <a:noAutofit/>
          </a:bodyPr>
          <a:lstStyle>
            <a:lvl1pPr marL="359824" indent="-359824">
              <a:buClr>
                <a:srgbClr val="D8413E"/>
              </a:buClr>
              <a:buFont typeface="Symbol" charset="2"/>
              <a:buChar char="-"/>
              <a:defRPr sz="2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52476" indent="-342891">
              <a:buClr>
                <a:srgbClr val="D8413E"/>
              </a:buClr>
              <a:buFont typeface="Symbol" charset="2"/>
              <a:buChar char="-"/>
              <a:defRPr sz="2133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547245" indent="-328076">
              <a:buClr>
                <a:srgbClr val="D8413E"/>
              </a:buClr>
              <a:buFont typeface="Symbol" charset="2"/>
              <a:buChar char="-"/>
              <a:defRPr sz="2133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2156830" indent="-328076">
              <a:buClr>
                <a:srgbClr val="D8413E"/>
              </a:buClr>
              <a:buFont typeface="Symbol" charset="2"/>
              <a:buChar char="-"/>
              <a:defRPr sz="2133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666933" indent="-228594">
              <a:buClr>
                <a:srgbClr val="D8413E"/>
              </a:buClr>
              <a:buFont typeface="Symbol" charset="2"/>
              <a:buChar char="-"/>
              <a:defRPr sz="2133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98151" y="6505433"/>
            <a:ext cx="990600" cy="2729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333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408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406397"/>
            <a:ext cx="10972800" cy="1011769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609600" y="1658255"/>
            <a:ext cx="10972800" cy="407650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609600" y="5825082"/>
            <a:ext cx="10972800" cy="4402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38179" indent="-228594">
              <a:buClr>
                <a:srgbClr val="D8413E"/>
              </a:buClr>
              <a:buFont typeface="Symbol" charset="2"/>
              <a:buChar char="-"/>
              <a:defRPr sz="1600"/>
            </a:lvl2pPr>
            <a:lvl3pPr marL="1447764" indent="-228594">
              <a:buClr>
                <a:srgbClr val="D8413E"/>
              </a:buClr>
              <a:buFont typeface="Symbol" charset="2"/>
              <a:buChar char="-"/>
              <a:defRPr sz="1600"/>
            </a:lvl3pPr>
            <a:lvl4pPr marL="2057349" indent="-228594">
              <a:buClr>
                <a:srgbClr val="D8413E"/>
              </a:buClr>
              <a:buFont typeface="Symbol" charset="2"/>
              <a:buChar char="-"/>
              <a:defRPr sz="1600"/>
            </a:lvl4pPr>
            <a:lvl5pPr marL="2666933" indent="-228594">
              <a:buClr>
                <a:srgbClr val="D8413E"/>
              </a:buClr>
              <a:buFont typeface="Symbol" charset="2"/>
              <a:buChar char="-"/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98151" y="6505433"/>
            <a:ext cx="990600" cy="2729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333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86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406397"/>
            <a:ext cx="10972800" cy="1011769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609600" y="5825082"/>
            <a:ext cx="10972800" cy="440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38179" indent="-228594">
              <a:buClr>
                <a:srgbClr val="D8413E"/>
              </a:buClr>
              <a:buFont typeface="Symbol" charset="2"/>
              <a:buChar char="-"/>
              <a:defRPr sz="1600"/>
            </a:lvl2pPr>
            <a:lvl3pPr marL="1447764" indent="-228594">
              <a:buClr>
                <a:srgbClr val="D8413E"/>
              </a:buClr>
              <a:buFont typeface="Symbol" charset="2"/>
              <a:buChar char="-"/>
              <a:defRPr sz="1600"/>
            </a:lvl3pPr>
            <a:lvl4pPr marL="2057349" indent="-228594">
              <a:buClr>
                <a:srgbClr val="D8413E"/>
              </a:buClr>
              <a:buFont typeface="Symbol" charset="2"/>
              <a:buChar char="-"/>
              <a:defRPr sz="1600"/>
            </a:lvl4pPr>
            <a:lvl5pPr marL="2666933" indent="-228594">
              <a:buClr>
                <a:srgbClr val="D8413E"/>
              </a:buClr>
              <a:buFont typeface="Symbol" charset="2"/>
              <a:buChar char="-"/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609601" y="2130236"/>
            <a:ext cx="10979151" cy="359057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522438"/>
            <a:ext cx="10972800" cy="48246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67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98151" y="6505433"/>
            <a:ext cx="990600" cy="2729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333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198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406397"/>
            <a:ext cx="10972800" cy="1011769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5825082"/>
            <a:ext cx="10972800" cy="440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38179" indent="-228594">
              <a:buClr>
                <a:srgbClr val="D8413E"/>
              </a:buClr>
              <a:buFont typeface="Symbol" charset="2"/>
              <a:buChar char="-"/>
              <a:defRPr sz="1600"/>
            </a:lvl2pPr>
            <a:lvl3pPr marL="1447764" indent="-228594">
              <a:buClr>
                <a:srgbClr val="D8413E"/>
              </a:buClr>
              <a:buFont typeface="Symbol" charset="2"/>
              <a:buChar char="-"/>
              <a:defRPr sz="1600"/>
            </a:lvl3pPr>
            <a:lvl4pPr marL="2057349" indent="-228594">
              <a:buClr>
                <a:srgbClr val="D8413E"/>
              </a:buClr>
              <a:buFont typeface="Symbol" charset="2"/>
              <a:buChar char="-"/>
              <a:defRPr sz="1600"/>
            </a:lvl4pPr>
            <a:lvl5pPr marL="2666933" indent="-228594">
              <a:buClr>
                <a:srgbClr val="D8413E"/>
              </a:buClr>
              <a:buFont typeface="Symbol" charset="2"/>
              <a:buChar char="-"/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609600" y="1638704"/>
            <a:ext cx="10972800" cy="4081637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609600" y="6284893"/>
            <a:ext cx="109728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98151" y="6505433"/>
            <a:ext cx="990600" cy="2729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333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127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406397"/>
            <a:ext cx="10972800" cy="1011769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5825082"/>
            <a:ext cx="5283200" cy="440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38179" indent="-228594">
              <a:buClr>
                <a:srgbClr val="D8413E"/>
              </a:buClr>
              <a:buFont typeface="Symbol" charset="2"/>
              <a:buChar char="-"/>
              <a:defRPr sz="1600"/>
            </a:lvl2pPr>
            <a:lvl3pPr marL="1447764" indent="-228594">
              <a:buClr>
                <a:srgbClr val="D8413E"/>
              </a:buClr>
              <a:buFont typeface="Symbol" charset="2"/>
              <a:buChar char="-"/>
              <a:defRPr sz="1600"/>
            </a:lvl3pPr>
            <a:lvl4pPr marL="2057349" indent="-228594">
              <a:buClr>
                <a:srgbClr val="D8413E"/>
              </a:buClr>
              <a:buFont typeface="Symbol" charset="2"/>
              <a:buChar char="-"/>
              <a:defRPr sz="1600"/>
            </a:lvl4pPr>
            <a:lvl5pPr marL="2666933" indent="-228594">
              <a:buClr>
                <a:srgbClr val="D8413E"/>
              </a:buClr>
              <a:buFont typeface="Symbol" charset="2"/>
              <a:buChar char="-"/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609600" y="1574789"/>
            <a:ext cx="5283200" cy="411481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6286500" y="5825082"/>
            <a:ext cx="5283200" cy="440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38179" indent="-228594">
              <a:buClr>
                <a:srgbClr val="D8413E"/>
              </a:buClr>
              <a:buFont typeface="Symbol" charset="2"/>
              <a:buChar char="-"/>
              <a:defRPr sz="1600"/>
            </a:lvl2pPr>
            <a:lvl3pPr marL="1447764" indent="-228594">
              <a:buClr>
                <a:srgbClr val="D8413E"/>
              </a:buClr>
              <a:buFont typeface="Symbol" charset="2"/>
              <a:buChar char="-"/>
              <a:defRPr sz="1600"/>
            </a:lvl3pPr>
            <a:lvl4pPr marL="2057349" indent="-228594">
              <a:buClr>
                <a:srgbClr val="D8413E"/>
              </a:buClr>
              <a:buFont typeface="Symbol" charset="2"/>
              <a:buChar char="-"/>
              <a:defRPr sz="1600"/>
            </a:lvl4pPr>
            <a:lvl5pPr marL="2666933" indent="-228594">
              <a:buClr>
                <a:srgbClr val="D8413E"/>
              </a:buClr>
              <a:buFont typeface="Symbol" charset="2"/>
              <a:buChar char="-"/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6286500" y="1574789"/>
            <a:ext cx="5283200" cy="411481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98151" y="6505433"/>
            <a:ext cx="990600" cy="2729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333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497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496712"/>
            <a:ext cx="3589867" cy="1332089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609600" y="2004907"/>
            <a:ext cx="3589867" cy="4260436"/>
          </a:xfrm>
          <a:prstGeom prst="rect">
            <a:avLst/>
          </a:prstGeom>
        </p:spPr>
        <p:txBody>
          <a:bodyPr>
            <a:noAutofit/>
          </a:bodyPr>
          <a:lstStyle>
            <a:lvl1pPr marL="228594" indent="-228594">
              <a:buClr>
                <a:srgbClr val="D8413E"/>
              </a:buClr>
              <a:buFont typeface="Symbol" charset="2"/>
              <a:buChar char="-"/>
              <a:defRPr sz="2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838179" indent="-228594">
              <a:buClr>
                <a:srgbClr val="D8413E"/>
              </a:buClr>
              <a:buFont typeface="Symbol" charset="2"/>
              <a:buChar char="-"/>
              <a:defRPr sz="2133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447764" indent="-228594">
              <a:buClr>
                <a:srgbClr val="D8413E"/>
              </a:buClr>
              <a:buFont typeface="Symbol" charset="2"/>
              <a:buChar char="-"/>
              <a:defRPr sz="1867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2057349" indent="-228594">
              <a:buClr>
                <a:srgbClr val="D8413E"/>
              </a:buClr>
              <a:buFont typeface="Symbol" charset="2"/>
              <a:buChar char="-"/>
              <a:defRPr sz="1867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666933" indent="-228594">
              <a:buClr>
                <a:srgbClr val="D8413E"/>
              </a:buClr>
              <a:buFont typeface="Symbol" charset="2"/>
              <a:buChar char="-"/>
              <a:defRPr sz="1867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4470400" y="1016000"/>
            <a:ext cx="7721600" cy="465245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4470400" y="5825082"/>
            <a:ext cx="7112000" cy="44026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38179" indent="-228594">
              <a:buClr>
                <a:srgbClr val="D8413E"/>
              </a:buClr>
              <a:buFont typeface="Symbol" charset="2"/>
              <a:buChar char="-"/>
              <a:defRPr sz="1600"/>
            </a:lvl2pPr>
            <a:lvl3pPr marL="1447764" indent="-228594">
              <a:buClr>
                <a:srgbClr val="D8413E"/>
              </a:buClr>
              <a:buFont typeface="Symbol" charset="2"/>
              <a:buChar char="-"/>
              <a:defRPr sz="1600"/>
            </a:lvl3pPr>
            <a:lvl4pPr marL="2057349" indent="-228594">
              <a:buClr>
                <a:srgbClr val="D8413E"/>
              </a:buClr>
              <a:buFont typeface="Symbol" charset="2"/>
              <a:buChar char="-"/>
              <a:defRPr sz="1600"/>
            </a:lvl4pPr>
            <a:lvl5pPr marL="2666933" indent="-228594">
              <a:buClr>
                <a:srgbClr val="D8413E"/>
              </a:buClr>
              <a:buFont typeface="Symbol" charset="2"/>
              <a:buChar char="-"/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98151" y="6505433"/>
            <a:ext cx="990600" cy="2729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333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246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668917" y="-7896"/>
            <a:ext cx="7539088" cy="6870367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5906293" y="-5538"/>
            <a:ext cx="6282076" cy="6872123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18305" y="1422402"/>
            <a:ext cx="4750548" cy="467997"/>
          </a:xfrm>
        </p:spPr>
        <p:txBody>
          <a:bodyPr anchor="b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1"/>
            <a:ext cx="8153401" cy="686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18305" y="1929553"/>
            <a:ext cx="4750548" cy="2935393"/>
          </a:xfrm>
        </p:spPr>
        <p:txBody>
          <a:bodyPr anchor="t"/>
          <a:lstStyle>
            <a:lvl1pPr algn="r">
              <a:defRPr sz="3733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187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9252" y="-7896"/>
            <a:ext cx="7539088" cy="6870367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9251" y="-5538"/>
            <a:ext cx="6282076" cy="6872123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171" y="1422402"/>
            <a:ext cx="4750548" cy="467997"/>
          </a:xfrm>
        </p:spPr>
        <p:txBody>
          <a:bodyPr anchor="b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3615267" y="1"/>
            <a:ext cx="8576735" cy="686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aseline="0"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171" y="1929553"/>
            <a:ext cx="4750548" cy="2935393"/>
          </a:xfrm>
        </p:spPr>
        <p:txBody>
          <a:bodyPr anchor="t"/>
          <a:lstStyle>
            <a:lvl1pPr algn="l">
              <a:defRPr sz="3733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6331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451" y="2771797"/>
            <a:ext cx="8534400" cy="1983084"/>
          </a:xfrm>
          <a:prstGeom prst="rect">
            <a:avLst/>
          </a:prstGeom>
        </p:spPr>
        <p:txBody>
          <a:bodyPr anchor="t"/>
          <a:lstStyle>
            <a:lvl1pPr>
              <a:defRPr sz="3733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3449" y="2320124"/>
            <a:ext cx="8534400" cy="4516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262A3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609601" y="6284893"/>
            <a:ext cx="7641945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359155"/>
            <a:ext cx="729764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48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11291" y="11291"/>
            <a:ext cx="12180709" cy="6846709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93243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791"/>
            <a:ext cx="4572000" cy="1923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504" y="1"/>
            <a:ext cx="4699000" cy="687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7327" y="2771797"/>
            <a:ext cx="10646396" cy="750337"/>
          </a:xfrm>
        </p:spPr>
        <p:txBody>
          <a:bodyPr anchor="t"/>
          <a:lstStyle>
            <a:lvl1pPr>
              <a:defRPr sz="3733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487326" y="3779521"/>
            <a:ext cx="6229563" cy="2463236"/>
          </a:xfrm>
        </p:spPr>
        <p:txBody>
          <a:bodyPr>
            <a:noAutofit/>
          </a:bodyPr>
          <a:lstStyle>
            <a:lvl1pPr marL="0" indent="0">
              <a:buNone/>
              <a:defRPr sz="1467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609585" indent="0">
              <a:buNone/>
              <a:defRPr sz="1467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219170" indent="0">
              <a:buNone/>
              <a:defRPr sz="2400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2748392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1" y="406399"/>
            <a:ext cx="10979151" cy="101176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09601" y="1631323"/>
            <a:ext cx="10979151" cy="4505599"/>
          </a:xfrm>
          <a:prstGeom prst="rect">
            <a:avLst/>
          </a:prstGeom>
        </p:spPr>
        <p:txBody>
          <a:bodyPr>
            <a:noAutofit/>
          </a:bodyPr>
          <a:lstStyle>
            <a:lvl1pPr marL="359824" indent="-359824">
              <a:buClr>
                <a:srgbClr val="D8413E"/>
              </a:buClr>
              <a:buFont typeface="Symbol" charset="2"/>
              <a:buChar char="-"/>
              <a:defRPr sz="2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52476" indent="-342891">
              <a:buClr>
                <a:srgbClr val="D8413E"/>
              </a:buClr>
              <a:buFont typeface="Symbol" charset="2"/>
              <a:buChar char="-"/>
              <a:defRPr sz="2133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547245" indent="-328076">
              <a:buClr>
                <a:srgbClr val="D8413E"/>
              </a:buClr>
              <a:buFont typeface="Symbol" charset="2"/>
              <a:buChar char="-"/>
              <a:defRPr sz="2133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2156830" indent="-328076">
              <a:buClr>
                <a:srgbClr val="D8413E"/>
              </a:buClr>
              <a:buFont typeface="Symbol" charset="2"/>
              <a:buChar char="-"/>
              <a:defRPr sz="2133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751598" indent="-313259">
              <a:buClr>
                <a:srgbClr val="D8413E"/>
              </a:buClr>
              <a:buFont typeface="Symbol" charset="2"/>
              <a:buChar char="-"/>
              <a:defRPr sz="2133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98151" y="6505433"/>
            <a:ext cx="990600" cy="2729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333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0766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557B9B-F9BA-50CC-A472-7EC1D75CB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F519133-82FB-DDE4-0B85-1F70D15D9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0DB71E-8321-876E-A13F-63771510D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35BA-0B47-468F-AE06-0DDCAEDEA478}" type="datetimeFigureOut">
              <a:rPr lang="de-DE" smtClean="0"/>
              <a:t>23.07.2025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76E50-6BEB-7AE0-9C30-34FAE4BC8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A6FAF5-8EF3-35B1-3C9F-C62752CC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7AEE-5E56-4F9C-B639-0BFC2ACEAB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184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1" y="406399"/>
            <a:ext cx="10979151" cy="101176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09601" y="2156179"/>
            <a:ext cx="10979151" cy="3980744"/>
          </a:xfrm>
          <a:prstGeom prst="rect">
            <a:avLst/>
          </a:prstGeom>
        </p:spPr>
        <p:txBody>
          <a:bodyPr>
            <a:noAutofit/>
          </a:bodyPr>
          <a:lstStyle>
            <a:lvl1pPr marL="359824" indent="-359824">
              <a:buClr>
                <a:srgbClr val="D8413E"/>
              </a:buClr>
              <a:buFont typeface="Symbol" charset="2"/>
              <a:buChar char="-"/>
              <a:defRPr sz="2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52476" indent="-342891">
              <a:buClr>
                <a:srgbClr val="D8413E"/>
              </a:buClr>
              <a:buFont typeface="Symbol" charset="2"/>
              <a:buChar char="-"/>
              <a:defRPr sz="2133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547245" indent="-328076">
              <a:buClr>
                <a:srgbClr val="D8413E"/>
              </a:buClr>
              <a:buFont typeface="Symbol" charset="2"/>
              <a:buChar char="-"/>
              <a:defRPr sz="2133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2156830" indent="-328076">
              <a:buClr>
                <a:srgbClr val="D8413E"/>
              </a:buClr>
              <a:buFont typeface="Symbol" charset="2"/>
              <a:buChar char="-"/>
              <a:defRPr sz="2133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751598" indent="-313259">
              <a:buClr>
                <a:srgbClr val="D8413E"/>
              </a:buClr>
              <a:buFont typeface="Symbol" charset="2"/>
              <a:buChar char="-"/>
              <a:defRPr sz="2133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98151" y="6505433"/>
            <a:ext cx="990600" cy="2729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333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D7F35ABC-E51E-C34B-2239-392ED4E861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519451"/>
            <a:ext cx="10972800" cy="48545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67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786392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09600" y="1418167"/>
            <a:ext cx="10972800" cy="470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SUBHEADLINE</a:t>
            </a:r>
          </a:p>
        </p:txBody>
      </p:sp>
    </p:spTree>
    <p:extLst>
      <p:ext uri="{BB962C8B-B14F-4D97-AF65-F5344CB8AC3E}">
        <p14:creationId xmlns:p14="http://schemas.microsoft.com/office/powerpoint/2010/main" val="124701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ftr="0" dt="0"/>
  <p:txStyles>
    <p:titleStyle>
      <a:lvl1pPr algn="l" defTabSz="609585" rtl="0" eaLnBrk="1" fontAlgn="base" hangingPunct="1">
        <a:spcBef>
          <a:spcPct val="0"/>
        </a:spcBef>
        <a:spcAft>
          <a:spcPct val="0"/>
        </a:spcAft>
        <a:defRPr sz="2667" b="1" kern="1200" cap="all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algn="l" defTabSz="609585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609585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609585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609585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609585" algn="l" defTabSz="609585" rtl="0" eaLnBrk="1" fontAlgn="base" hangingPunct="1"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Futura" charset="0"/>
          <a:ea typeface="ＭＳ Ｐゴシック" charset="0"/>
        </a:defRPr>
      </a:lvl6pPr>
      <a:lvl7pPr marL="1219170" algn="l" defTabSz="609585" rtl="0" eaLnBrk="1" fontAlgn="base" hangingPunct="1"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Futura" charset="0"/>
          <a:ea typeface="ＭＳ Ｐゴシック" charset="0"/>
        </a:defRPr>
      </a:lvl7pPr>
      <a:lvl8pPr marL="1828754" algn="l" defTabSz="609585" rtl="0" eaLnBrk="1" fontAlgn="base" hangingPunct="1"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Futura" charset="0"/>
          <a:ea typeface="ＭＳ Ｐゴシック" charset="0"/>
        </a:defRPr>
      </a:lvl8pPr>
      <a:lvl9pPr marL="2438339" algn="l" defTabSz="609585" rtl="0" eaLnBrk="1" fontAlgn="base" hangingPunct="1"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600" kern="1200">
          <a:solidFill>
            <a:srgbClr val="262A3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609585" algn="l" defTabSz="60958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1219170" algn="l" defTabSz="60958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828754" algn="l" defTabSz="60958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2438339" algn="l" defTabSz="60958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207433"/>
            <a:ext cx="6096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6359155"/>
            <a:ext cx="729764" cy="432000"/>
          </a:xfrm>
          <a:prstGeom prst="rect">
            <a:avLst/>
          </a:prstGeom>
        </p:spPr>
      </p:pic>
      <p:cxnSp>
        <p:nvCxnSpPr>
          <p:cNvPr id="9" name="Gerade Verbindung 10"/>
          <p:cNvCxnSpPr/>
          <p:nvPr userDrawn="1"/>
        </p:nvCxnSpPr>
        <p:spPr>
          <a:xfrm>
            <a:off x="609600" y="6284893"/>
            <a:ext cx="109728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539393" y="6449843"/>
            <a:ext cx="4556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Wirtschaftswissenschaftliche Fakultät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269EA23E-1567-D036-46C0-AC8F4FFBC7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8151" y="6505433"/>
            <a:ext cx="990600" cy="2729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333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63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</p:sldLayoutIdLst>
  <p:hf hdr="0" ftr="0" dt="0"/>
  <p:txStyles>
    <p:titleStyle>
      <a:lvl1pPr algn="l" defTabSz="609585" rtl="0" eaLnBrk="1" fontAlgn="base" hangingPunct="1">
        <a:spcBef>
          <a:spcPct val="0"/>
        </a:spcBef>
        <a:spcAft>
          <a:spcPct val="0"/>
        </a:spcAft>
        <a:defRPr sz="2667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609585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609585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609585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609585" rtl="0" eaLnBrk="1" fontAlgn="base" hangingPunct="1">
        <a:spcBef>
          <a:spcPct val="0"/>
        </a:spcBef>
        <a:spcAft>
          <a:spcPct val="0"/>
        </a:spcAft>
        <a:defRPr sz="2667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609585" algn="l" defTabSz="609585" rtl="0" eaLnBrk="1" fontAlgn="base" hangingPunct="1"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Futura" charset="0"/>
          <a:ea typeface="ＭＳ Ｐゴシック" charset="0"/>
        </a:defRPr>
      </a:lvl6pPr>
      <a:lvl7pPr marL="1219170" algn="l" defTabSz="609585" rtl="0" eaLnBrk="1" fontAlgn="base" hangingPunct="1"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Futura" charset="0"/>
          <a:ea typeface="ＭＳ Ｐゴシック" charset="0"/>
        </a:defRPr>
      </a:lvl7pPr>
      <a:lvl8pPr marL="1828754" algn="l" defTabSz="609585" rtl="0" eaLnBrk="1" fontAlgn="base" hangingPunct="1"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Futura" charset="0"/>
          <a:ea typeface="ＭＳ Ｐゴシック" charset="0"/>
        </a:defRPr>
      </a:lvl8pPr>
      <a:lvl9pPr marL="2438339" algn="l" defTabSz="609585" rtl="0" eaLnBrk="1" fontAlgn="base" hangingPunct="1"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6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609585" algn="l" defTabSz="60958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1219170" algn="l" defTabSz="60958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828754" algn="l" defTabSz="60958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2438339" algn="l" defTabSz="60958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0E4CB072-8749-E565-37AC-DE2904D5BC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de-DE"/>
              <a:t>Lotta Plenge</a:t>
            </a:r>
          </a:p>
          <a:p>
            <a:r>
              <a:rPr lang="de-DE"/>
              <a:t>23.07.2025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34FAE4EE-23F2-CFA2-59F6-3E4515E5FC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3323FB7E-D9B5-9036-F114-CECB2C2E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250" y="2314575"/>
            <a:ext cx="10790238" cy="1982788"/>
          </a:xfrm>
        </p:spPr>
        <p:txBody>
          <a:bodyPr anchor="ctr"/>
          <a:lstStyle/>
          <a:p>
            <a:r>
              <a:rPr lang="en-US" sz="2400"/>
              <a:t>Explainable Machine Learning for Day-Ahead Gas Prices: </a:t>
            </a:r>
            <a:br>
              <a:rPr lang="en-US" sz="2400" b="0"/>
            </a:br>
            <a:r>
              <a:rPr lang="en-US" sz="2400"/>
              <a:t>A Model Comparison Using Fundamental Data </a:t>
            </a:r>
            <a:endParaRPr lang="de-DE" sz="2400"/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88411823-FF71-18FB-BFDE-A71EFEAE9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250" y="3801362"/>
            <a:ext cx="8534400" cy="629295"/>
          </a:xfrm>
        </p:spPr>
        <p:txBody>
          <a:bodyPr/>
          <a:lstStyle/>
          <a:p>
            <a:r>
              <a:rPr lang="de-DE"/>
              <a:t>Colloquium</a:t>
            </a:r>
          </a:p>
        </p:txBody>
      </p:sp>
    </p:spTree>
    <p:extLst>
      <p:ext uri="{BB962C8B-B14F-4D97-AF65-F5344CB8AC3E}">
        <p14:creationId xmlns:p14="http://schemas.microsoft.com/office/powerpoint/2010/main" val="112719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10D50-2A48-B343-035A-AD3788CC9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2010F2-A348-3F8F-0799-181F3BE27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SHAP </a:t>
            </a:r>
            <a:r>
              <a:rPr lang="de-DE" err="1"/>
              <a:t>plots</a:t>
            </a:r>
            <a:endParaRPr lang="en-DE"/>
          </a:p>
        </p:txBody>
      </p:sp>
      <p:pic>
        <p:nvPicPr>
          <p:cNvPr id="6" name="Inhaltsplatzhalter 5" descr="Ein Bild, das Text, Screenshot, Zahl, Schrift enthält.&#10;&#10;KI-generierte Inhalte können fehlerhaft sein.">
            <a:extLst>
              <a:ext uri="{FF2B5EF4-FFF2-40B4-BE49-F238E27FC236}">
                <a16:creationId xmlns:a16="http://schemas.microsoft.com/office/drawing/2014/main" id="{40A4E5DE-83FF-3E79-92F4-CCCC8FA1F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073" y="961603"/>
            <a:ext cx="4350326" cy="1599063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15382E-1183-5A4E-A03D-06706CD2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333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 descr="Ein Bild, das Text, Screenshot, Zahl, Schrift enthält.&#10;&#10;KI-generierte Inhalte können fehlerhaft sein.">
            <a:extLst>
              <a:ext uri="{FF2B5EF4-FFF2-40B4-BE49-F238E27FC236}">
                <a16:creationId xmlns:a16="http://schemas.microsoft.com/office/drawing/2014/main" id="{CEDD69EF-FBF3-8F0E-6B02-6F5397278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424" y="2736401"/>
            <a:ext cx="4350327" cy="1760707"/>
          </a:xfrm>
          <a:prstGeom prst="rect">
            <a:avLst/>
          </a:prstGeom>
        </p:spPr>
      </p:pic>
      <p:pic>
        <p:nvPicPr>
          <p:cNvPr id="10" name="Grafik 9" descr="Ein Bild, das Diagramm, Reihe, Text enthält.&#10;&#10;KI-generierte Inhalte können fehlerhaft sein.">
            <a:extLst>
              <a:ext uri="{FF2B5EF4-FFF2-40B4-BE49-F238E27FC236}">
                <a16:creationId xmlns:a16="http://schemas.microsoft.com/office/drawing/2014/main" id="{4389EABA-DD51-FD4C-5514-3FB2F9E40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4594944"/>
            <a:ext cx="7626096" cy="1566874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0A9CBA0-006E-99D9-2A4D-624A7ED881E7}"/>
              </a:ext>
            </a:extLst>
          </p:cNvPr>
          <p:cNvCxnSpPr>
            <a:cxnSpLocks/>
          </p:cNvCxnSpPr>
          <p:nvPr/>
        </p:nvCxnSpPr>
        <p:spPr>
          <a:xfrm>
            <a:off x="667308" y="1491161"/>
            <a:ext cx="62624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7">
            <a:extLst>
              <a:ext uri="{FF2B5EF4-FFF2-40B4-BE49-F238E27FC236}">
                <a16:creationId xmlns:a16="http://schemas.microsoft.com/office/drawing/2014/main" id="{2B50AFBA-697A-9EBD-D404-6490DB7CC262}"/>
              </a:ext>
            </a:extLst>
          </p:cNvPr>
          <p:cNvSpPr txBox="1">
            <a:spLocks/>
          </p:cNvSpPr>
          <p:nvPr/>
        </p:nvSpPr>
        <p:spPr>
          <a:xfrm>
            <a:off x="723900" y="1595451"/>
            <a:ext cx="6205891" cy="2392350"/>
          </a:xfrm>
          <a:prstGeom prst="roundRect">
            <a:avLst>
              <a:gd name="adj" fmla="val 5288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Autofit/>
          </a:bodyPr>
          <a:lstStyle>
            <a:lvl1pPr marL="359824" indent="-35982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400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52476" indent="-342891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547245" indent="-3280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2156830" indent="-3280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666933" indent="-22859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Summary plots</a:t>
            </a:r>
          </a:p>
          <a:p>
            <a:pPr lvl="1"/>
            <a:r>
              <a:rPr lang="en-US" sz="1600" b="1" dirty="0"/>
              <a:t>train vs. test: </a:t>
            </a:r>
            <a:r>
              <a:rPr lang="en-US" sz="1600" dirty="0"/>
              <a:t>differed test only negative impacts (likely price peak)</a:t>
            </a:r>
          </a:p>
          <a:p>
            <a:pPr lvl="1"/>
            <a:r>
              <a:rPr lang="en-US" sz="1600" b="1" dirty="0"/>
              <a:t>Without gas price: </a:t>
            </a:r>
            <a:r>
              <a:rPr lang="en-US" sz="1600" dirty="0"/>
              <a:t>fundamentals more balanced</a:t>
            </a:r>
            <a:endParaRPr lang="en-US" sz="1600" b="1" dirty="0"/>
          </a:p>
          <a:p>
            <a:r>
              <a:rPr lang="en-US" sz="1800" b="1" dirty="0"/>
              <a:t>Dependence plots</a:t>
            </a:r>
          </a:p>
          <a:p>
            <a:pPr lvl="1"/>
            <a:r>
              <a:rPr lang="en-US" sz="1600" dirty="0"/>
              <a:t>Focused on interaction effects between feature pairs</a:t>
            </a:r>
          </a:p>
          <a:p>
            <a:pPr lvl="1"/>
            <a:r>
              <a:rPr lang="en-US" sz="1600" dirty="0"/>
              <a:t>Looked for vertically dispersed, color-gradient clouds as indicators of interactions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185FC0A-7490-A997-17B1-9CECB8B9445B}"/>
              </a:ext>
            </a:extLst>
          </p:cNvPr>
          <p:cNvCxnSpPr>
            <a:cxnSpLocks/>
          </p:cNvCxnSpPr>
          <p:nvPr/>
        </p:nvCxnSpPr>
        <p:spPr>
          <a:xfrm>
            <a:off x="667307" y="4138363"/>
            <a:ext cx="626248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509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3578F-1B2E-F864-1694-FE32C7FB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  <a:r>
              <a:rPr lang="de-DE"/>
              <a:t> – </a:t>
            </a:r>
            <a:r>
              <a:rPr lang="en-US"/>
              <a:t>trade-off </a:t>
            </a:r>
            <a:endParaRPr lang="en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8A93F4E-FE01-1005-E2B0-FD74750C0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29427" y="2846803"/>
            <a:ext cx="4999369" cy="294810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98B781-F9DB-31BB-7B91-AD8A7C975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333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6E3852-869D-EF46-E172-D33294C04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2846803"/>
            <a:ext cx="4997451" cy="2948101"/>
          </a:xfrm>
          <a:prstGeom prst="rect">
            <a:avLst/>
          </a:prstGeom>
        </p:spPr>
      </p:pic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CF9FDEDA-01E6-CAA6-75FC-1C46A192D649}"/>
              </a:ext>
            </a:extLst>
          </p:cNvPr>
          <p:cNvSpPr txBox="1">
            <a:spLocks/>
          </p:cNvSpPr>
          <p:nvPr/>
        </p:nvSpPr>
        <p:spPr>
          <a:xfrm>
            <a:off x="692728" y="1526518"/>
            <a:ext cx="10598283" cy="894539"/>
          </a:xfrm>
          <a:prstGeom prst="roundRect">
            <a:avLst>
              <a:gd name="adj" fmla="val 5288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Autofit/>
          </a:bodyPr>
          <a:lstStyle>
            <a:lvl1pPr marL="359824" indent="-35982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400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52476" indent="-342891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547245" indent="-3280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2156830" indent="-3280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666933" indent="-22859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Practical trade of</a:t>
            </a:r>
            <a:r>
              <a:rPr lang="de-DE" sz="1600" dirty="0"/>
              <a:t>f </a:t>
            </a:r>
            <a:r>
              <a:rPr lang="en-US" sz="1600" dirty="0"/>
              <a:t>differs a lot from the theoretical </a:t>
            </a:r>
            <a:r>
              <a:rPr lang="de-DE" sz="1600" dirty="0" err="1"/>
              <a:t>one</a:t>
            </a:r>
            <a:endParaRPr lang="de-DE" sz="1600" dirty="0"/>
          </a:p>
          <a:p>
            <a:r>
              <a:rPr lang="en-US" sz="1600" dirty="0"/>
              <a:t>However</a:t>
            </a:r>
            <a:r>
              <a:rPr lang="de-DE" sz="1600" dirty="0"/>
              <a:t>,</a:t>
            </a:r>
            <a:r>
              <a:rPr lang="en-US" sz="1600" dirty="0"/>
              <a:t> it is strongly context dependent which was examined during expert interviews </a:t>
            </a:r>
            <a:endParaRPr lang="de-DE" sz="1600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9EA4B653-8267-95AA-AAB8-8BF848368FC6}"/>
              </a:ext>
            </a:extLst>
          </p:cNvPr>
          <p:cNvCxnSpPr>
            <a:cxnSpLocks/>
          </p:cNvCxnSpPr>
          <p:nvPr/>
        </p:nvCxnSpPr>
        <p:spPr>
          <a:xfrm>
            <a:off x="667308" y="1491161"/>
            <a:ext cx="10764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2E5ECC5-A525-A826-17EF-BF8F274360AB}"/>
              </a:ext>
            </a:extLst>
          </p:cNvPr>
          <p:cNvCxnSpPr>
            <a:cxnSpLocks/>
          </p:cNvCxnSpPr>
          <p:nvPr/>
        </p:nvCxnSpPr>
        <p:spPr>
          <a:xfrm>
            <a:off x="667308" y="2421057"/>
            <a:ext cx="10764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135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D0FF7-E0A1-81BA-0F38-5DA148E14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FC94D7-192F-C201-EF23-532C21C8C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02040"/>
            <a:ext cx="5269653" cy="3969456"/>
          </a:xfrm>
        </p:spPr>
        <p:txBody>
          <a:bodyPr/>
          <a:lstStyle/>
          <a:p>
            <a:r>
              <a:rPr lang="de-DE" sz="1600" b="1" dirty="0"/>
              <a:t>Performance Gap:</a:t>
            </a:r>
            <a:r>
              <a:rPr lang="de-DE" sz="1600" dirty="0"/>
              <a:t> EBMs and </a:t>
            </a:r>
            <a:r>
              <a:rPr lang="de-DE" sz="1600" dirty="0" err="1"/>
              <a:t>other</a:t>
            </a:r>
            <a:r>
              <a:rPr lang="de-DE" sz="1600" dirty="0"/>
              <a:t> transparent </a:t>
            </a:r>
            <a:r>
              <a:rPr lang="de-DE" sz="1600" dirty="0" err="1"/>
              <a:t>models</a:t>
            </a:r>
            <a:r>
              <a:rPr lang="de-DE" sz="1600" dirty="0"/>
              <a:t> </a:t>
            </a:r>
            <a:r>
              <a:rPr lang="de-DE" sz="1600" dirty="0" err="1"/>
              <a:t>underperform</a:t>
            </a:r>
            <a:r>
              <a:rPr lang="de-DE" sz="1600" dirty="0"/>
              <a:t>, </a:t>
            </a:r>
            <a:r>
              <a:rPr lang="de-DE" sz="1600" dirty="0" err="1"/>
              <a:t>even</a:t>
            </a:r>
            <a:r>
              <a:rPr lang="de-DE" sz="1600" dirty="0"/>
              <a:t> linear </a:t>
            </a:r>
            <a:r>
              <a:rPr lang="de-DE" sz="1600" dirty="0" err="1"/>
              <a:t>baselines</a:t>
            </a:r>
            <a:r>
              <a:rPr lang="de-DE" sz="1600" dirty="0"/>
              <a:t> </a:t>
            </a:r>
            <a:r>
              <a:rPr lang="de-DE" sz="1600" dirty="0" err="1"/>
              <a:t>outperform</a:t>
            </a:r>
            <a:r>
              <a:rPr lang="de-DE" sz="1600" dirty="0"/>
              <a:t> EBMs</a:t>
            </a:r>
          </a:p>
          <a:p>
            <a:r>
              <a:rPr lang="de-DE" sz="1600" b="1" dirty="0"/>
              <a:t>Trade-off Insight:</a:t>
            </a:r>
            <a:r>
              <a:rPr lang="de-DE" sz="1600" dirty="0"/>
              <a:t> Post-hoc </a:t>
            </a:r>
            <a:r>
              <a:rPr lang="de-DE" sz="1600" dirty="0" err="1"/>
              <a:t>tools</a:t>
            </a:r>
            <a:r>
              <a:rPr lang="de-DE" sz="1600" dirty="0"/>
              <a:t> like SHAP </a:t>
            </a:r>
            <a:r>
              <a:rPr lang="de-DE" sz="1600" dirty="0" err="1"/>
              <a:t>offer</a:t>
            </a:r>
            <a:r>
              <a:rPr lang="de-DE" sz="1600" dirty="0"/>
              <a:t> </a:t>
            </a:r>
            <a:r>
              <a:rPr lang="de-DE" sz="1600" dirty="0" err="1"/>
              <a:t>practical</a:t>
            </a:r>
            <a:r>
              <a:rPr lang="de-DE" sz="1600" dirty="0"/>
              <a:t> </a:t>
            </a:r>
            <a:r>
              <a:rPr lang="de-DE" sz="1600" dirty="0" err="1"/>
              <a:t>interpretability</a:t>
            </a:r>
            <a:r>
              <a:rPr lang="de-DE" sz="1600" dirty="0"/>
              <a:t> </a:t>
            </a:r>
            <a:r>
              <a:rPr lang="de-DE" sz="1600" dirty="0" err="1"/>
              <a:t>without</a:t>
            </a:r>
            <a:r>
              <a:rPr lang="de-DE" sz="1600" dirty="0"/>
              <a:t> </a:t>
            </a:r>
            <a:r>
              <a:rPr lang="de-DE" sz="1600" dirty="0" err="1"/>
              <a:t>sacrificing</a:t>
            </a:r>
            <a:r>
              <a:rPr lang="de-DE" sz="1600" dirty="0"/>
              <a:t> </a:t>
            </a:r>
            <a:r>
              <a:rPr lang="de-DE" sz="1600" dirty="0" err="1"/>
              <a:t>accuracy</a:t>
            </a:r>
            <a:endParaRPr lang="de-DE" sz="1600" dirty="0"/>
          </a:p>
          <a:p>
            <a:r>
              <a:rPr lang="de-DE" sz="1600" b="1" dirty="0" err="1"/>
              <a:t>Functional</a:t>
            </a:r>
            <a:r>
              <a:rPr lang="de-DE" sz="1600" b="1" dirty="0"/>
              <a:t> Transparency:</a:t>
            </a:r>
            <a:r>
              <a:rPr lang="de-DE" sz="1600" dirty="0"/>
              <a:t> </a:t>
            </a:r>
            <a:r>
              <a:rPr lang="de-DE" sz="1600" dirty="0" err="1"/>
              <a:t>Sufficient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decision-making</a:t>
            </a:r>
            <a:r>
              <a:rPr lang="de-DE" sz="1600" dirty="0"/>
              <a:t> in </a:t>
            </a:r>
            <a:r>
              <a:rPr lang="de-DE" sz="1600" dirty="0" err="1"/>
              <a:t>most</a:t>
            </a:r>
            <a:r>
              <a:rPr lang="de-DE" sz="1600" dirty="0"/>
              <a:t> </a:t>
            </a:r>
            <a:r>
              <a:rPr lang="de-DE" sz="1600" dirty="0" err="1"/>
              <a:t>business</a:t>
            </a:r>
            <a:r>
              <a:rPr lang="de-DE" sz="1600" dirty="0"/>
              <a:t> </a:t>
            </a:r>
            <a:r>
              <a:rPr lang="de-DE" sz="1600" dirty="0" err="1"/>
              <a:t>contexts</a:t>
            </a:r>
            <a:endParaRPr lang="de-DE" sz="1600" dirty="0"/>
          </a:p>
          <a:p>
            <a:r>
              <a:rPr lang="de-DE" sz="1600" b="1" dirty="0"/>
              <a:t>Limits of </a:t>
            </a:r>
            <a:r>
              <a:rPr lang="de-DE" sz="1600" b="1" dirty="0" err="1"/>
              <a:t>Simplicity</a:t>
            </a:r>
            <a:r>
              <a:rPr lang="de-DE" sz="1600" b="1" dirty="0"/>
              <a:t>:</a:t>
            </a:r>
            <a:r>
              <a:rPr lang="de-DE" sz="1600" dirty="0"/>
              <a:t> EBMs fail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capture</a:t>
            </a:r>
            <a:r>
              <a:rPr lang="de-DE" sz="1600" dirty="0"/>
              <a:t> </a:t>
            </a:r>
            <a:r>
              <a:rPr lang="de-DE" sz="1600" dirty="0" err="1"/>
              <a:t>key</a:t>
            </a:r>
            <a:r>
              <a:rPr lang="de-DE" sz="1600" dirty="0"/>
              <a:t> </a:t>
            </a:r>
            <a:r>
              <a:rPr lang="de-DE" sz="1600" dirty="0" err="1"/>
              <a:t>interactions</a:t>
            </a:r>
            <a:r>
              <a:rPr lang="de-DE" sz="1600" dirty="0"/>
              <a:t> (e.g., </a:t>
            </a:r>
            <a:r>
              <a:rPr lang="de-DE" sz="1600" dirty="0" err="1"/>
              <a:t>demand</a:t>
            </a:r>
            <a:r>
              <a:rPr lang="de-DE" sz="1600" dirty="0"/>
              <a:t> × </a:t>
            </a:r>
            <a:r>
              <a:rPr lang="de-DE" sz="1600" dirty="0" err="1"/>
              <a:t>weather</a:t>
            </a:r>
            <a:r>
              <a:rPr lang="de-DE" sz="1600" dirty="0"/>
              <a:t>), </a:t>
            </a:r>
            <a:r>
              <a:rPr lang="de-DE" sz="1600" dirty="0" err="1"/>
              <a:t>reducing</a:t>
            </a:r>
            <a:r>
              <a:rPr lang="de-DE" sz="1600" dirty="0"/>
              <a:t> </a:t>
            </a:r>
            <a:r>
              <a:rPr lang="de-DE" sz="1600" dirty="0" err="1"/>
              <a:t>their</a:t>
            </a:r>
            <a:r>
              <a:rPr lang="de-DE" sz="1600" dirty="0"/>
              <a:t> </a:t>
            </a:r>
            <a:r>
              <a:rPr lang="de-DE" sz="1600" dirty="0" err="1"/>
              <a:t>practical</a:t>
            </a:r>
            <a:r>
              <a:rPr lang="de-DE" sz="1600" dirty="0"/>
              <a:t> </a:t>
            </a:r>
            <a:r>
              <a:rPr lang="de-DE" sz="1600" dirty="0" err="1"/>
              <a:t>value</a:t>
            </a:r>
            <a:endParaRPr lang="de-DE" sz="1600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05B7356-10C0-0F87-67E4-07ED3EC1FEA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12749" y="2602040"/>
            <a:ext cx="5283200" cy="3969456"/>
          </a:xfrm>
        </p:spPr>
        <p:txBody>
          <a:bodyPr/>
          <a:lstStyle/>
          <a:p>
            <a:r>
              <a:rPr lang="en-US" sz="1600" b="1" dirty="0"/>
              <a:t>Autoregressive Dominance:</a:t>
            </a:r>
            <a:r>
              <a:rPr lang="en-US" sz="1600" dirty="0"/>
              <a:t> Past gas prices are the most predictive input across all models</a:t>
            </a:r>
          </a:p>
          <a:p>
            <a:r>
              <a:rPr lang="en-US" sz="1600" b="1" dirty="0"/>
              <a:t>Additional Drivers:</a:t>
            </a:r>
            <a:r>
              <a:rPr lang="en-US" sz="1600" dirty="0"/>
              <a:t> Coal prices (lagged) and rolling gas demand contribute meaningfully</a:t>
            </a:r>
          </a:p>
          <a:p>
            <a:r>
              <a:rPr lang="en-US" sz="1600" b="1" dirty="0"/>
              <a:t>Irrelevant or Contextual Factors:</a:t>
            </a:r>
            <a:r>
              <a:rPr lang="en-US" sz="1600" dirty="0"/>
              <a:t> LNG imports, storage levels, and sentiment indices lacked stable predictive power</a:t>
            </a:r>
          </a:p>
          <a:p>
            <a:r>
              <a:rPr lang="en-US" sz="1600" b="1" dirty="0"/>
              <a:t>Context Dependence:</a:t>
            </a:r>
            <a:r>
              <a:rPr lang="en-US" sz="1600" dirty="0"/>
              <a:t> Feature relevance varies by market phase, stable correlations exist only in non-volatility regimes</a:t>
            </a:r>
          </a:p>
          <a:p>
            <a:endParaRPr lang="de-DE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982A911F-865D-0890-60E1-40EEA9ECFD5F}"/>
              </a:ext>
            </a:extLst>
          </p:cNvPr>
          <p:cNvSpPr txBox="1">
            <a:spLocks/>
          </p:cNvSpPr>
          <p:nvPr/>
        </p:nvSpPr>
        <p:spPr>
          <a:xfrm>
            <a:off x="6299200" y="2090972"/>
            <a:ext cx="5269653" cy="485456"/>
          </a:xfrm>
          <a:prstGeom prst="rect">
            <a:avLst/>
          </a:prstGeom>
        </p:spPr>
        <p:txBody>
          <a:bodyPr anchor="b">
            <a:noAutofit/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867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609585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1219170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82875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243833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8F58929-27EF-CF75-52B7-01C14DC785CE}"/>
              </a:ext>
            </a:extLst>
          </p:cNvPr>
          <p:cNvSpPr txBox="1">
            <a:spLocks/>
          </p:cNvSpPr>
          <p:nvPr/>
        </p:nvSpPr>
        <p:spPr>
          <a:xfrm>
            <a:off x="609601" y="406399"/>
            <a:ext cx="10979151" cy="1011767"/>
          </a:xfrm>
          <a:prstGeom prst="rect">
            <a:avLst/>
          </a:prstGeom>
        </p:spPr>
        <p:txBody>
          <a:bodyPr anchor="b"/>
          <a:lstStyle>
            <a:lvl1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609585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6pPr>
            <a:lvl7pPr marL="1219170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7pPr>
            <a:lvl8pPr marL="1828754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8pPr>
            <a:lvl9pPr marL="2438339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9pPr>
          </a:lstStyle>
          <a:p>
            <a:r>
              <a:rPr lang="en-US"/>
              <a:t>Research questions</a:t>
            </a:r>
            <a:endParaRPr lang="en-DE"/>
          </a:p>
        </p:txBody>
      </p:sp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2E59248C-FC6B-61D9-094B-1BB745DF2724}"/>
              </a:ext>
            </a:extLst>
          </p:cNvPr>
          <p:cNvSpPr txBox="1">
            <a:spLocks/>
          </p:cNvSpPr>
          <p:nvPr/>
        </p:nvSpPr>
        <p:spPr>
          <a:xfrm>
            <a:off x="10598151" y="6435389"/>
            <a:ext cx="990600" cy="2729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de-DE"/>
            </a:defPPr>
            <a:lvl1pPr marL="0" marR="0" indent="0" algn="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FCF9BA9-AB08-46E1-A235-3AC71B2FE2C1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333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9E36E79-160C-96EB-43B6-08D2BF7A46AE}"/>
              </a:ext>
            </a:extLst>
          </p:cNvPr>
          <p:cNvCxnSpPr/>
          <p:nvPr/>
        </p:nvCxnSpPr>
        <p:spPr>
          <a:xfrm>
            <a:off x="609600" y="2473571"/>
            <a:ext cx="1104333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2A733AB-116F-C6E9-59DF-B90591548BB9}"/>
              </a:ext>
            </a:extLst>
          </p:cNvPr>
          <p:cNvSpPr txBox="1">
            <a:spLocks/>
          </p:cNvSpPr>
          <p:nvPr/>
        </p:nvSpPr>
        <p:spPr>
          <a:xfrm>
            <a:off x="596051" y="1585087"/>
            <a:ext cx="5499949" cy="712247"/>
          </a:xfrm>
          <a:prstGeom prst="rect">
            <a:avLst/>
          </a:prstGeom>
        </p:spPr>
        <p:txBody>
          <a:bodyPr>
            <a:noAutofit/>
          </a:bodyPr>
          <a:lstStyle>
            <a:lvl1pPr marL="359824" indent="-35982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400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52476" indent="-342891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547245" indent="-3280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2156830" indent="-3280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666933" indent="-22859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/>
              <a:t>RQ1:</a:t>
            </a:r>
            <a:r>
              <a:rPr lang="de-DE" sz="2000"/>
              <a:t> </a:t>
            </a:r>
            <a:r>
              <a:rPr lang="de-DE" sz="2000" err="1"/>
              <a:t>How</a:t>
            </a:r>
            <a:r>
              <a:rPr lang="de-DE" sz="2000"/>
              <a:t> do </a:t>
            </a:r>
            <a:r>
              <a:rPr lang="de-DE" sz="2000" err="1"/>
              <a:t>intrinsically</a:t>
            </a:r>
            <a:r>
              <a:rPr lang="de-DE" sz="2000"/>
              <a:t> </a:t>
            </a:r>
            <a:r>
              <a:rPr lang="de-DE" sz="2000" err="1"/>
              <a:t>interpretable</a:t>
            </a:r>
            <a:r>
              <a:rPr lang="de-DE" sz="2000"/>
              <a:t> </a:t>
            </a:r>
            <a:r>
              <a:rPr lang="de-DE" sz="2000" err="1"/>
              <a:t>models</a:t>
            </a:r>
            <a:r>
              <a:rPr lang="de-DE" sz="2000"/>
              <a:t> </a:t>
            </a:r>
            <a:r>
              <a:rPr lang="de-DE" sz="2000" err="1"/>
              <a:t>compare</a:t>
            </a:r>
            <a:r>
              <a:rPr lang="de-DE" sz="2000"/>
              <a:t> </a:t>
            </a:r>
            <a:r>
              <a:rPr lang="de-DE" sz="2000" err="1"/>
              <a:t>to</a:t>
            </a:r>
            <a:r>
              <a:rPr lang="de-DE" sz="2000"/>
              <a:t> post-hoc </a:t>
            </a:r>
            <a:r>
              <a:rPr lang="de-DE" sz="2000" err="1"/>
              <a:t>interpreted</a:t>
            </a:r>
            <a:r>
              <a:rPr lang="de-DE" sz="2000"/>
              <a:t> </a:t>
            </a:r>
            <a:r>
              <a:rPr lang="de-DE" sz="2000" err="1"/>
              <a:t>models</a:t>
            </a:r>
            <a:r>
              <a:rPr lang="de-DE" sz="2000"/>
              <a:t>?</a:t>
            </a:r>
            <a:endParaRPr lang="de-DE" sz="2000">
              <a:cs typeface="Arial" panose="020B0604020202020204" pitchFamily="34" charset="0"/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CDA48948-F28D-C1E5-C79B-A9CA0668DFB0}"/>
              </a:ext>
            </a:extLst>
          </p:cNvPr>
          <p:cNvSpPr txBox="1">
            <a:spLocks/>
          </p:cNvSpPr>
          <p:nvPr/>
        </p:nvSpPr>
        <p:spPr>
          <a:xfrm>
            <a:off x="6326298" y="1585087"/>
            <a:ext cx="5326634" cy="712247"/>
          </a:xfrm>
          <a:prstGeom prst="rect">
            <a:avLst/>
          </a:prstGeom>
        </p:spPr>
        <p:txBody>
          <a:bodyPr>
            <a:noAutofit/>
          </a:bodyPr>
          <a:lstStyle>
            <a:lvl1pPr marL="359824" indent="-35982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400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52476" indent="-342891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547245" indent="-3280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2156830" indent="-3280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666933" indent="-22859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>
                <a:ea typeface="Arial Unicode MS" panose="020B0604020202020204"/>
              </a:rPr>
              <a:t>RQ2:</a:t>
            </a:r>
            <a:r>
              <a:rPr lang="en-US" sz="2000">
                <a:ea typeface="Arial Unicode MS" panose="020B0604020202020204"/>
              </a:rPr>
              <a:t> What are the main drivers of gas spot prices and how do they influence predictions?</a:t>
            </a:r>
          </a:p>
          <a:p>
            <a:pPr marL="0" indent="0">
              <a:buFont typeface="Symbol" charset="2"/>
              <a:buNone/>
            </a:pP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02507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7AEBB9E-81F1-3AA5-CD0E-782CC3851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B7D188-09DC-65C7-9523-7697E33C7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02040"/>
            <a:ext cx="5269653" cy="3491462"/>
          </a:xfrm>
        </p:spPr>
        <p:txBody>
          <a:bodyPr/>
          <a:lstStyle/>
          <a:p>
            <a:r>
              <a:rPr lang="en-US" sz="1800"/>
              <a:t>Developed efficient preprocessing for tabular modeling of time series</a:t>
            </a:r>
          </a:p>
          <a:p>
            <a:r>
              <a:rPr lang="en-US" sz="1800"/>
              <a:t>Advocated model selection based on data structure, not just performance</a:t>
            </a:r>
          </a:p>
          <a:p>
            <a:r>
              <a:rPr lang="en-US" sz="1800"/>
              <a:t>Evaluated SHAP’s reliability across models and configurations</a:t>
            </a:r>
          </a:p>
          <a:p>
            <a:r>
              <a:rPr lang="en-US" sz="1800"/>
              <a:t>Proposed a classification graphic for forecasting models based on interpretability/performance</a:t>
            </a:r>
          </a:p>
          <a:p>
            <a:pPr marL="0" indent="0">
              <a:buNone/>
            </a:pPr>
            <a:endParaRPr lang="en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877422E-C7E3-EDD0-02CC-05078EADCD0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12749" y="2602040"/>
            <a:ext cx="5283200" cy="3969456"/>
          </a:xfrm>
        </p:spPr>
        <p:txBody>
          <a:bodyPr/>
          <a:lstStyle/>
          <a:p>
            <a:r>
              <a:rPr lang="en-US" sz="1800"/>
              <a:t>Delivered expert-reviewed dataset and modular pipeline for gas price modeling</a:t>
            </a:r>
          </a:p>
          <a:p>
            <a:r>
              <a:rPr lang="en-US" sz="1800"/>
              <a:t>Validated SHAP + </a:t>
            </a:r>
            <a:r>
              <a:rPr lang="en-US" sz="1800" err="1"/>
              <a:t>XGBoost</a:t>
            </a:r>
            <a:r>
              <a:rPr lang="en-US" sz="1800"/>
              <a:t> as an effective combo for price driver analysis</a:t>
            </a:r>
          </a:p>
          <a:p>
            <a:r>
              <a:rPr lang="en-US" sz="1800"/>
              <a:t>Provided model choice guidelines for different business applications</a:t>
            </a:r>
          </a:p>
          <a:p>
            <a:r>
              <a:rPr lang="en-US" sz="1800"/>
              <a:t>Enabled replication, customization, and responsible application in volatile markets</a:t>
            </a:r>
          </a:p>
          <a:p>
            <a:endParaRPr lang="de-DE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8D401F2F-9B5A-5E99-1483-530A15CCE210}"/>
              </a:ext>
            </a:extLst>
          </p:cNvPr>
          <p:cNvSpPr txBox="1">
            <a:spLocks/>
          </p:cNvSpPr>
          <p:nvPr/>
        </p:nvSpPr>
        <p:spPr>
          <a:xfrm>
            <a:off x="6299200" y="2090972"/>
            <a:ext cx="5269653" cy="485456"/>
          </a:xfrm>
          <a:prstGeom prst="rect">
            <a:avLst/>
          </a:prstGeom>
        </p:spPr>
        <p:txBody>
          <a:bodyPr anchor="b">
            <a:noAutofit/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867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609585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1219170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82875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243833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6CC05748-D8E0-7A16-699E-BD51D5744018}"/>
              </a:ext>
            </a:extLst>
          </p:cNvPr>
          <p:cNvSpPr txBox="1">
            <a:spLocks/>
          </p:cNvSpPr>
          <p:nvPr/>
        </p:nvSpPr>
        <p:spPr>
          <a:xfrm>
            <a:off x="609601" y="406399"/>
            <a:ext cx="10979151" cy="1011767"/>
          </a:xfrm>
          <a:prstGeom prst="rect">
            <a:avLst/>
          </a:prstGeom>
        </p:spPr>
        <p:txBody>
          <a:bodyPr anchor="b"/>
          <a:lstStyle>
            <a:lvl1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609585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6pPr>
            <a:lvl7pPr marL="1219170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7pPr>
            <a:lvl8pPr marL="1828754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8pPr>
            <a:lvl9pPr marL="2438339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9pPr>
          </a:lstStyle>
          <a:p>
            <a:r>
              <a:rPr lang="en-US"/>
              <a:t>Contributions</a:t>
            </a:r>
            <a:endParaRPr lang="en-DE"/>
          </a:p>
        </p:txBody>
      </p:sp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A41702BB-94A3-982A-71F2-E546DE55302E}"/>
              </a:ext>
            </a:extLst>
          </p:cNvPr>
          <p:cNvSpPr txBox="1">
            <a:spLocks/>
          </p:cNvSpPr>
          <p:nvPr/>
        </p:nvSpPr>
        <p:spPr>
          <a:xfrm>
            <a:off x="10598151" y="6435389"/>
            <a:ext cx="990600" cy="2729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de-DE"/>
            </a:defPPr>
            <a:lvl1pPr marL="0" marR="0" indent="0" algn="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FCF9BA9-AB08-46E1-A235-3AC71B2FE2C1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333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F309408-4ED3-3998-E216-99E5E5D752E7}"/>
              </a:ext>
            </a:extLst>
          </p:cNvPr>
          <p:cNvCxnSpPr/>
          <p:nvPr/>
        </p:nvCxnSpPr>
        <p:spPr>
          <a:xfrm>
            <a:off x="609600" y="2473571"/>
            <a:ext cx="1104333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E21DA703-3A95-0FC8-1B52-AA675F3204C9}"/>
              </a:ext>
            </a:extLst>
          </p:cNvPr>
          <p:cNvSpPr txBox="1">
            <a:spLocks/>
          </p:cNvSpPr>
          <p:nvPr/>
        </p:nvSpPr>
        <p:spPr>
          <a:xfrm>
            <a:off x="596051" y="1757472"/>
            <a:ext cx="5499949" cy="712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359824" indent="-35982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400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52476" indent="-342891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547245" indent="-3280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2156830" indent="-3280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666933" indent="-22859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err="1"/>
              <a:t>Theoretical</a:t>
            </a:r>
            <a:r>
              <a:rPr lang="de-DE" sz="2000" b="1"/>
              <a:t> </a:t>
            </a:r>
            <a:r>
              <a:rPr lang="de-DE" sz="2000" b="1" err="1"/>
              <a:t>Contributions</a:t>
            </a:r>
            <a:endParaRPr lang="en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C373E827-FE61-8065-38B4-4FFD3CA1023A}"/>
              </a:ext>
            </a:extLst>
          </p:cNvPr>
          <p:cNvSpPr txBox="1">
            <a:spLocks/>
          </p:cNvSpPr>
          <p:nvPr/>
        </p:nvSpPr>
        <p:spPr>
          <a:xfrm>
            <a:off x="6326298" y="1757472"/>
            <a:ext cx="5326634" cy="712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359824" indent="-35982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400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52476" indent="-342891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547245" indent="-3280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2156830" indent="-3280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666933" indent="-22859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>
                <a:ea typeface="Arial Unicode MS" panose="020B0604020202020204"/>
              </a:rPr>
              <a:t>Practical Contributions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25994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31F27-4C4D-8FCD-8E8D-D0F6FB94A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9C25D6-2450-F653-4D3D-0F8A0B47E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02040"/>
            <a:ext cx="3600000" cy="3969456"/>
          </a:xfrm>
        </p:spPr>
        <p:txBody>
          <a:bodyPr/>
          <a:lstStyle/>
          <a:p>
            <a:r>
              <a:rPr lang="en-US" sz="1600" dirty="0"/>
              <a:t>Sparse historical data and exclusion of features limited generalizability</a:t>
            </a:r>
          </a:p>
          <a:p>
            <a:r>
              <a:rPr lang="en-US" sz="1600" dirty="0"/>
              <a:t>Overfitting in tree models due to dominance of autoregressive signals</a:t>
            </a:r>
          </a:p>
          <a:p>
            <a:r>
              <a:rPr lang="en-US" sz="1600" dirty="0"/>
              <a:t>Phase-specific effects (e.g., crises) distorted long-term learning</a:t>
            </a:r>
          </a:p>
          <a:p>
            <a:pPr marL="0" indent="0">
              <a:buNone/>
            </a:pPr>
            <a:endParaRPr lang="en-DE" sz="160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B931A7C-A2BC-624F-A942-B33CAAF0E0D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87200" y="2602040"/>
            <a:ext cx="3600000" cy="3969456"/>
          </a:xfrm>
        </p:spPr>
        <p:txBody>
          <a:bodyPr/>
          <a:lstStyle/>
          <a:p>
            <a:r>
              <a:rPr lang="en-US" sz="1600"/>
              <a:t>Explore causal SHAP, hybrid models (e.g., IXGB), and futures-based predictors</a:t>
            </a:r>
          </a:p>
          <a:p>
            <a:r>
              <a:rPr lang="en-US" sz="1600"/>
              <a:t>Enhance time-phase analysis: regime separation, shock modeling</a:t>
            </a:r>
          </a:p>
          <a:p>
            <a:r>
              <a:rPr lang="en-US" sz="1600"/>
              <a:t>Address regulatory requirements (e.g., EU AI Act) for interpretability and auditability</a:t>
            </a:r>
          </a:p>
          <a:p>
            <a:endParaRPr lang="de-DE" sz="160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B290CDD3-0BEF-E120-B169-B0197E18ED1D}"/>
              </a:ext>
            </a:extLst>
          </p:cNvPr>
          <p:cNvSpPr txBox="1">
            <a:spLocks/>
          </p:cNvSpPr>
          <p:nvPr/>
        </p:nvSpPr>
        <p:spPr>
          <a:xfrm>
            <a:off x="6299200" y="2090972"/>
            <a:ext cx="5269653" cy="485456"/>
          </a:xfrm>
          <a:prstGeom prst="rect">
            <a:avLst/>
          </a:prstGeom>
        </p:spPr>
        <p:txBody>
          <a:bodyPr anchor="b">
            <a:noAutofit/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867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609585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1219170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82875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243833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93C2670D-815A-4A92-CA40-9DC98235DDEA}"/>
              </a:ext>
            </a:extLst>
          </p:cNvPr>
          <p:cNvSpPr txBox="1">
            <a:spLocks/>
          </p:cNvSpPr>
          <p:nvPr/>
        </p:nvSpPr>
        <p:spPr>
          <a:xfrm>
            <a:off x="609601" y="406399"/>
            <a:ext cx="10979151" cy="1011767"/>
          </a:xfrm>
          <a:prstGeom prst="rect">
            <a:avLst/>
          </a:prstGeom>
        </p:spPr>
        <p:txBody>
          <a:bodyPr anchor="b"/>
          <a:lstStyle>
            <a:lvl1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609585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6pPr>
            <a:lvl7pPr marL="1219170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7pPr>
            <a:lvl8pPr marL="1828754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8pPr>
            <a:lvl9pPr marL="2438339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9pPr>
          </a:lstStyle>
          <a:p>
            <a:r>
              <a:rPr lang="de-DE" err="1"/>
              <a:t>Limitations</a:t>
            </a:r>
            <a:r>
              <a:rPr lang="de-DE"/>
              <a:t> and </a:t>
            </a:r>
            <a:r>
              <a:rPr lang="de-DE" err="1"/>
              <a:t>future</a:t>
            </a:r>
            <a:r>
              <a:rPr lang="de-DE"/>
              <a:t> </a:t>
            </a:r>
            <a:r>
              <a:rPr lang="de-DE" err="1"/>
              <a:t>research</a:t>
            </a:r>
            <a:endParaRPr lang="en-DE"/>
          </a:p>
        </p:txBody>
      </p:sp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A565C4D9-2474-AE5F-C53B-A939DEC03A39}"/>
              </a:ext>
            </a:extLst>
          </p:cNvPr>
          <p:cNvSpPr txBox="1">
            <a:spLocks/>
          </p:cNvSpPr>
          <p:nvPr/>
        </p:nvSpPr>
        <p:spPr>
          <a:xfrm>
            <a:off x="10598151" y="6435389"/>
            <a:ext cx="990600" cy="2729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de-DE"/>
            </a:defPPr>
            <a:lvl1pPr marL="0" marR="0" indent="0" algn="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FCF9BA9-AB08-46E1-A235-3AC71B2FE2C1}" type="slidenum">
              <a:rPr lang="de-DE" altLang="de-DE" sz="16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14</a:t>
            </a:fld>
            <a:endParaRPr lang="de-DE" altLang="de-DE" sz="16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55F7A1DA-DDCC-04F4-5B67-FD8A3ABF024E}"/>
              </a:ext>
            </a:extLst>
          </p:cNvPr>
          <p:cNvCxnSpPr/>
          <p:nvPr/>
        </p:nvCxnSpPr>
        <p:spPr>
          <a:xfrm>
            <a:off x="609600" y="2473571"/>
            <a:ext cx="1104333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0B6087A-E89F-1D3F-A006-A21F17A72CBA}"/>
              </a:ext>
            </a:extLst>
          </p:cNvPr>
          <p:cNvSpPr txBox="1">
            <a:spLocks/>
          </p:cNvSpPr>
          <p:nvPr/>
        </p:nvSpPr>
        <p:spPr>
          <a:xfrm>
            <a:off x="609600" y="1757472"/>
            <a:ext cx="3600000" cy="712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359824" indent="-35982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400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52476" indent="-342891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547245" indent="-3280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2156830" indent="-3280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666933" indent="-22859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/>
              <a:t>Data Constraints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B941048C-F00F-D462-3CFF-9998276DB452}"/>
              </a:ext>
            </a:extLst>
          </p:cNvPr>
          <p:cNvSpPr txBox="1">
            <a:spLocks/>
          </p:cNvSpPr>
          <p:nvPr/>
        </p:nvSpPr>
        <p:spPr>
          <a:xfrm>
            <a:off x="4448400" y="1757472"/>
            <a:ext cx="3600000" cy="712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359824" indent="-35982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400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52476" indent="-342891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547245" indent="-3280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2156830" indent="-3280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666933" indent="-22859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>
                <a:ea typeface="Arial Unicode MS" panose="020B0604020202020204"/>
              </a:rPr>
              <a:t>Methodological Gaps</a:t>
            </a:r>
            <a:endParaRPr lang="en-DE"/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40B293BF-B566-E554-8B61-F0D409C71959}"/>
              </a:ext>
            </a:extLst>
          </p:cNvPr>
          <p:cNvSpPr txBox="1">
            <a:spLocks/>
          </p:cNvSpPr>
          <p:nvPr/>
        </p:nvSpPr>
        <p:spPr>
          <a:xfrm>
            <a:off x="4448400" y="2602040"/>
            <a:ext cx="3600000" cy="3969456"/>
          </a:xfrm>
          <a:prstGeom prst="rect">
            <a:avLst/>
          </a:prstGeom>
        </p:spPr>
        <p:txBody>
          <a:bodyPr>
            <a:noAutofit/>
          </a:bodyPr>
          <a:lstStyle>
            <a:lvl1pPr marL="359824" indent="-35982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400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52476" indent="-342891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547245" indent="-3280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2156830" indent="-3280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666933" indent="-22859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No </a:t>
            </a:r>
            <a:r>
              <a:rPr lang="en-US" sz="1600" dirty="0" err="1"/>
              <a:t>AutoML</a:t>
            </a:r>
            <a:r>
              <a:rPr lang="en-US" sz="1600" dirty="0"/>
              <a:t> or hybrid models tested, visual preprocessing introduces subjectivity</a:t>
            </a:r>
          </a:p>
          <a:p>
            <a:r>
              <a:rPr lang="en-US" sz="1600" dirty="0"/>
              <a:t>Many potential drivers filtered out early, true importance unknown</a:t>
            </a:r>
          </a:p>
          <a:p>
            <a:r>
              <a:rPr lang="en-US" sz="1600" dirty="0"/>
              <a:t>Lag alignment and temporal leakage remain critical risks in economic ML</a:t>
            </a:r>
          </a:p>
          <a:p>
            <a:endParaRPr lang="de-DE" sz="16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E1935FA-3387-94DD-3916-B6EF310B35A2}"/>
              </a:ext>
            </a:extLst>
          </p:cNvPr>
          <p:cNvSpPr txBox="1">
            <a:spLocks/>
          </p:cNvSpPr>
          <p:nvPr/>
        </p:nvSpPr>
        <p:spPr>
          <a:xfrm>
            <a:off x="8287200" y="1757472"/>
            <a:ext cx="3600000" cy="712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359824" indent="-35982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400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52476" indent="-342891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547245" indent="-3280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2156830" indent="-3280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666933" indent="-22859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>
                <a:ea typeface="Arial Unicode MS" panose="020B0604020202020204"/>
              </a:rPr>
              <a:t>Research Outlook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452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4737E-F1E2-7828-69C5-6958C9F16C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listening</a:t>
            </a:r>
            <a:r>
              <a:rPr lang="de-DE"/>
              <a:t>! </a:t>
            </a:r>
            <a:br>
              <a:rPr lang="de-DE"/>
            </a:br>
            <a:r>
              <a:rPr lang="de-DE"/>
              <a:t>Any Questions?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3E1487-940C-1926-62AE-AECF6ED84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26" y="5202195"/>
            <a:ext cx="6229563" cy="1040562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845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391AA0-3CF5-5F10-BAA2-50CE562E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–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and </a:t>
            </a:r>
            <a:r>
              <a:rPr lang="de-DE" dirty="0" err="1"/>
              <a:t>without</a:t>
            </a:r>
            <a:r>
              <a:rPr lang="de-DE" dirty="0"/>
              <a:t> gas </a:t>
            </a:r>
            <a:r>
              <a:rPr lang="de-DE" dirty="0" err="1"/>
              <a:t>price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CD07A5-CC01-C0E8-CE6F-4700DE144E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16</a:t>
            </a:fld>
            <a:endParaRPr lang="de-DE" altLang="de-DE" sz="1333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 descr="Ein Bild, das Text, Reihe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BE21E925-7B37-2A85-DC33-2DD5CF704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7" y="1427310"/>
            <a:ext cx="10837838" cy="2150246"/>
          </a:xfrm>
          <a:prstGeom prst="rect">
            <a:avLst/>
          </a:prstGeom>
        </p:spPr>
      </p:pic>
      <p:pic>
        <p:nvPicPr>
          <p:cNvPr id="12" name="Inhaltsplatzhalter 11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77CDF9E6-89FB-97C5-4336-18788CAB0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9" y="3669025"/>
            <a:ext cx="10839902" cy="2150246"/>
          </a:xfrm>
        </p:spPr>
      </p:pic>
    </p:spTree>
    <p:extLst>
      <p:ext uri="{BB962C8B-B14F-4D97-AF65-F5344CB8AC3E}">
        <p14:creationId xmlns:p14="http://schemas.microsoft.com/office/powerpoint/2010/main" val="584097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4C5D5-7008-2809-1C13-4AEA858B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Backup – </a:t>
            </a:r>
            <a:r>
              <a:rPr lang="de-DE" err="1"/>
              <a:t>dependence</a:t>
            </a:r>
            <a:r>
              <a:rPr lang="de-DE"/>
              <a:t> </a:t>
            </a:r>
            <a:r>
              <a:rPr lang="de-DE" err="1"/>
              <a:t>plots</a:t>
            </a:r>
            <a:endParaRPr lang="en-DE"/>
          </a:p>
        </p:txBody>
      </p:sp>
      <p:pic>
        <p:nvPicPr>
          <p:cNvPr id="6" name="Inhaltsplatzhalter 5" descr="Ein Bild, das Text, Handschrift, Reihe enthält.&#10;&#10;KI-generierte Inhalte können fehlerhaft sein.">
            <a:extLst>
              <a:ext uri="{FF2B5EF4-FFF2-40B4-BE49-F238E27FC236}">
                <a16:creationId xmlns:a16="http://schemas.microsoft.com/office/drawing/2014/main" id="{31DC6B97-0C77-A836-48C3-5096DBEA6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899" y="1540510"/>
            <a:ext cx="1468728" cy="450532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2042D1-D8B9-D391-4B99-D2F9BE334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17</a:t>
            </a:fld>
            <a:endParaRPr lang="de-DE" altLang="de-DE" sz="1333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 descr="Ein Bild, das Text, Handschrift, Reihe enthält.&#10;&#10;KI-generierte Inhalte können fehlerhaft sein.">
            <a:extLst>
              <a:ext uri="{FF2B5EF4-FFF2-40B4-BE49-F238E27FC236}">
                <a16:creationId xmlns:a16="http://schemas.microsoft.com/office/drawing/2014/main" id="{76BD1F8F-2D9A-C55E-AEBD-20542ECF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49" y="1540510"/>
            <a:ext cx="1472070" cy="4505325"/>
          </a:xfrm>
          <a:prstGeom prst="rect">
            <a:avLst/>
          </a:prstGeom>
        </p:spPr>
      </p:pic>
      <p:pic>
        <p:nvPicPr>
          <p:cNvPr id="10" name="Grafik 9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E278D079-8265-552F-E794-E1390E52B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20" y="1441017"/>
            <a:ext cx="5338582" cy="2222519"/>
          </a:xfrm>
          <a:prstGeom prst="rect">
            <a:avLst/>
          </a:prstGeom>
        </p:spPr>
      </p:pic>
      <p:pic>
        <p:nvPicPr>
          <p:cNvPr id="12" name="Grafik 11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370DF23C-EFDA-8CDC-1A3C-8091552EE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20" y="3793172"/>
            <a:ext cx="5355956" cy="21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83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CC6BD-E5D5-8F75-048E-8FBC2E80D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B045F0-C7B0-F4F5-507E-D181A468E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Backup – </a:t>
            </a:r>
            <a:r>
              <a:rPr lang="de-DE" err="1"/>
              <a:t>shap</a:t>
            </a:r>
            <a:endParaRPr lang="en-DE"/>
          </a:p>
        </p:txBody>
      </p:sp>
      <p:pic>
        <p:nvPicPr>
          <p:cNvPr id="6" name="Inhaltsplatzhalter 5" descr="Ein Bild, das Text, Screenshot, Farbigkeit, Diagramm enthält.&#10;&#10;KI-generierte Inhalte können fehlerhaft sein.">
            <a:extLst>
              <a:ext uri="{FF2B5EF4-FFF2-40B4-BE49-F238E27FC236}">
                <a16:creationId xmlns:a16="http://schemas.microsoft.com/office/drawing/2014/main" id="{73A42169-FB6A-C104-846A-FB3E294AF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29" y="1604518"/>
            <a:ext cx="5615940" cy="450532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9614D8-A7A1-ABF4-D162-2E24B7530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18</a:t>
            </a:fld>
            <a:endParaRPr lang="de-DE" altLang="de-DE" sz="1333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01B9753A-24F2-91D8-2211-20D8B0669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454" y="2857755"/>
            <a:ext cx="4597917" cy="227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1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3D8024-3235-D25C-6F64-79DB99F9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– expert </a:t>
            </a:r>
            <a:r>
              <a:rPr lang="de-DE" dirty="0" err="1"/>
              <a:t>assessment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6B7D68-135E-8B2B-CAD3-F871E82AD9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19</a:t>
            </a:fld>
            <a:endParaRPr lang="de-DE" altLang="de-DE" sz="1333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430DBA5-B33A-5724-393F-D745F7830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46" y="1750241"/>
            <a:ext cx="7763907" cy="3987367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15CCDCE-176E-D41A-1774-1858796274FB}"/>
              </a:ext>
            </a:extLst>
          </p:cNvPr>
          <p:cNvCxnSpPr>
            <a:cxnSpLocks/>
          </p:cNvCxnSpPr>
          <p:nvPr/>
        </p:nvCxnSpPr>
        <p:spPr>
          <a:xfrm>
            <a:off x="667308" y="1491161"/>
            <a:ext cx="10764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AB83DBA-D352-70BE-4926-590449529D61}"/>
              </a:ext>
            </a:extLst>
          </p:cNvPr>
          <p:cNvCxnSpPr>
            <a:cxnSpLocks/>
          </p:cNvCxnSpPr>
          <p:nvPr/>
        </p:nvCxnSpPr>
        <p:spPr>
          <a:xfrm>
            <a:off x="667308" y="1495154"/>
            <a:ext cx="10764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90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EF6CF-EF3D-1F50-35D9-4262B42B8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5B6833-0B42-80E0-65DC-05CBBA81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85088"/>
            <a:ext cx="5269653" cy="750034"/>
          </a:xfrm>
          <a:prstGeom prst="round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/>
              <a:t>Practical Gap in the Company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1C8303-5602-1A8E-2E1E-BE842B4E8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496242"/>
            <a:ext cx="5269653" cy="3969456"/>
          </a:xfrm>
        </p:spPr>
        <p:txBody>
          <a:bodyPr/>
          <a:lstStyle/>
          <a:p>
            <a:r>
              <a:rPr lang="de-DE" sz="1800" dirty="0"/>
              <a:t>Little </a:t>
            </a:r>
            <a:r>
              <a:rPr lang="de-DE" sz="1800" dirty="0" err="1"/>
              <a:t>experience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ML</a:t>
            </a:r>
          </a:p>
          <a:p>
            <a:r>
              <a:rPr lang="de-DE" sz="1800" dirty="0"/>
              <a:t>Price </a:t>
            </a:r>
            <a:r>
              <a:rPr lang="de-DE" sz="1800" dirty="0" err="1"/>
              <a:t>forecasts</a:t>
            </a:r>
            <a:r>
              <a:rPr lang="de-DE" sz="1800" dirty="0"/>
              <a:t> </a:t>
            </a:r>
            <a:r>
              <a:rPr lang="de-DE" sz="1800" dirty="0" err="1"/>
              <a:t>bought</a:t>
            </a:r>
            <a:r>
              <a:rPr lang="de-DE" sz="1800" dirty="0"/>
              <a:t> </a:t>
            </a:r>
            <a:r>
              <a:rPr lang="de-DE" sz="1800" dirty="0" err="1"/>
              <a:t>externally</a:t>
            </a:r>
            <a:endParaRPr lang="de-DE" sz="1800" dirty="0"/>
          </a:p>
          <a:p>
            <a:r>
              <a:rPr lang="de-DE" sz="1800" dirty="0"/>
              <a:t>Multivariate </a:t>
            </a:r>
            <a:r>
              <a:rPr lang="de-DE" sz="1800" dirty="0" err="1"/>
              <a:t>analysis</a:t>
            </a:r>
            <a:r>
              <a:rPr lang="de-DE" sz="1800" dirty="0"/>
              <a:t> </a:t>
            </a:r>
            <a:r>
              <a:rPr lang="de-DE" sz="1800" dirty="0" err="1"/>
              <a:t>rarely</a:t>
            </a:r>
            <a:r>
              <a:rPr lang="de-DE" sz="1800" dirty="0"/>
              <a:t> </a:t>
            </a:r>
            <a:r>
              <a:rPr lang="de-DE" sz="1800" dirty="0" err="1"/>
              <a:t>conducted</a:t>
            </a:r>
            <a:endParaRPr lang="de-DE" sz="1800" dirty="0"/>
          </a:p>
          <a:p>
            <a:r>
              <a:rPr lang="de-DE" sz="1800" dirty="0" err="1"/>
              <a:t>No</a:t>
            </a:r>
            <a:r>
              <a:rPr lang="de-DE" sz="1800" dirty="0"/>
              <a:t> </a:t>
            </a:r>
            <a:r>
              <a:rPr lang="de-DE" sz="1800" dirty="0" err="1"/>
              <a:t>centralized</a:t>
            </a:r>
            <a:r>
              <a:rPr lang="de-DE" sz="1800" dirty="0"/>
              <a:t> gas </a:t>
            </a:r>
            <a:r>
              <a:rPr lang="de-DE" sz="1800" dirty="0" err="1"/>
              <a:t>market</a:t>
            </a:r>
            <a:r>
              <a:rPr lang="de-DE" sz="1800" dirty="0"/>
              <a:t> </a:t>
            </a:r>
            <a:r>
              <a:rPr lang="de-DE" sz="1800" dirty="0" err="1"/>
              <a:t>database</a:t>
            </a:r>
            <a:r>
              <a:rPr lang="de-DE" sz="1800" dirty="0"/>
              <a:t> </a:t>
            </a:r>
            <a:r>
              <a:rPr lang="de-DE" sz="1800" dirty="0" err="1"/>
              <a:t>available</a:t>
            </a:r>
            <a:endParaRPr lang="de-DE" sz="1800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CD9A0F5-4160-1827-2C3C-05206030F41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12749" y="2496242"/>
            <a:ext cx="5283200" cy="3969456"/>
          </a:xfrm>
        </p:spPr>
        <p:txBody>
          <a:bodyPr/>
          <a:lstStyle/>
          <a:p>
            <a:r>
              <a:rPr lang="de-DE" sz="1800"/>
              <a:t>Many univariate gas </a:t>
            </a:r>
            <a:r>
              <a:rPr lang="de-DE" sz="1800" err="1"/>
              <a:t>price</a:t>
            </a:r>
            <a:r>
              <a:rPr lang="de-DE" sz="1800"/>
              <a:t> </a:t>
            </a:r>
            <a:r>
              <a:rPr lang="de-DE" sz="1800" err="1"/>
              <a:t>forecasts</a:t>
            </a:r>
            <a:endParaRPr lang="de-DE" sz="1800"/>
          </a:p>
          <a:p>
            <a:r>
              <a:rPr lang="de-DE" sz="1800" err="1"/>
              <a:t>Some</a:t>
            </a:r>
            <a:r>
              <a:rPr lang="de-DE" sz="1800"/>
              <a:t> multivariate </a:t>
            </a:r>
            <a:r>
              <a:rPr lang="de-DE" sz="1800" err="1"/>
              <a:t>forecasts</a:t>
            </a:r>
            <a:endParaRPr lang="de-DE" sz="1800"/>
          </a:p>
          <a:p>
            <a:r>
              <a:rPr lang="de-DE" sz="1800"/>
              <a:t>Focus </a:t>
            </a:r>
            <a:r>
              <a:rPr lang="de-DE" sz="1800" err="1"/>
              <a:t>either</a:t>
            </a:r>
            <a:r>
              <a:rPr lang="de-DE" sz="1800"/>
              <a:t> on </a:t>
            </a:r>
            <a:r>
              <a:rPr lang="de-DE" sz="1800" err="1"/>
              <a:t>performance</a:t>
            </a:r>
            <a:r>
              <a:rPr lang="de-DE" sz="1800"/>
              <a:t> </a:t>
            </a:r>
            <a:r>
              <a:rPr lang="de-DE" sz="1800" err="1"/>
              <a:t>or</a:t>
            </a:r>
            <a:r>
              <a:rPr lang="de-DE" sz="1800"/>
              <a:t> </a:t>
            </a:r>
            <a:r>
              <a:rPr lang="de-DE" sz="1800" err="1"/>
              <a:t>interpretability</a:t>
            </a:r>
            <a:endParaRPr lang="de-DE" sz="1800"/>
          </a:p>
          <a:p>
            <a:r>
              <a:rPr lang="en-US" sz="1800"/>
              <a:t>Variable interactions and model-specific handling remain unexplored</a:t>
            </a:r>
            <a:endParaRPr lang="de-DE" sz="180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5064C263-93BB-564C-FB0F-FA1C18511885}"/>
              </a:ext>
            </a:extLst>
          </p:cNvPr>
          <p:cNvSpPr txBox="1">
            <a:spLocks/>
          </p:cNvSpPr>
          <p:nvPr/>
        </p:nvSpPr>
        <p:spPr>
          <a:xfrm>
            <a:off x="6299200" y="2090972"/>
            <a:ext cx="5269653" cy="485456"/>
          </a:xfrm>
          <a:prstGeom prst="rect">
            <a:avLst/>
          </a:prstGeom>
        </p:spPr>
        <p:txBody>
          <a:bodyPr anchor="b">
            <a:noAutofit/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867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609585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1219170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82875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243833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229ADB6-F691-93ED-965F-8A548218601C}"/>
              </a:ext>
            </a:extLst>
          </p:cNvPr>
          <p:cNvSpPr txBox="1">
            <a:spLocks/>
          </p:cNvSpPr>
          <p:nvPr/>
        </p:nvSpPr>
        <p:spPr>
          <a:xfrm>
            <a:off x="6312749" y="1585088"/>
            <a:ext cx="5269653" cy="750034"/>
          </a:xfrm>
          <a:prstGeom prst="roundRect">
            <a:avLst/>
          </a:prstGeom>
        </p:spPr>
        <p:txBody>
          <a:bodyPr anchor="ctr"/>
          <a:lstStyle>
            <a:lvl1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609585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6pPr>
            <a:lvl7pPr marL="1219170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7pPr>
            <a:lvl8pPr marL="1828754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8pPr>
            <a:lvl9pPr marL="2438339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9pPr>
          </a:lstStyle>
          <a:p>
            <a:r>
              <a:rPr lang="en-US" sz="2000"/>
              <a:t>Theoretical Gap in Research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285C0D7B-64CF-BC75-AAF2-05D4A1221830}"/>
              </a:ext>
            </a:extLst>
          </p:cNvPr>
          <p:cNvSpPr txBox="1">
            <a:spLocks/>
          </p:cNvSpPr>
          <p:nvPr/>
        </p:nvSpPr>
        <p:spPr>
          <a:xfrm>
            <a:off x="609601" y="406399"/>
            <a:ext cx="10979151" cy="1011767"/>
          </a:xfrm>
          <a:prstGeom prst="rect">
            <a:avLst/>
          </a:prstGeom>
        </p:spPr>
        <p:txBody>
          <a:bodyPr anchor="b"/>
          <a:lstStyle>
            <a:lvl1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609585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6pPr>
            <a:lvl7pPr marL="1219170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7pPr>
            <a:lvl8pPr marL="1828754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8pPr>
            <a:lvl9pPr marL="2438339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9pPr>
          </a:lstStyle>
          <a:p>
            <a:r>
              <a:rPr lang="de-DE"/>
              <a:t>Motivation</a:t>
            </a:r>
            <a:endParaRPr lang="en-DE"/>
          </a:p>
        </p:txBody>
      </p:sp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EBA35810-B780-9CE2-464E-E8F8D595E26F}"/>
              </a:ext>
            </a:extLst>
          </p:cNvPr>
          <p:cNvSpPr txBox="1">
            <a:spLocks/>
          </p:cNvSpPr>
          <p:nvPr/>
        </p:nvSpPr>
        <p:spPr>
          <a:xfrm>
            <a:off x="10598151" y="6435389"/>
            <a:ext cx="990600" cy="2729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de-DE"/>
            </a:defPPr>
            <a:lvl1pPr marL="0" marR="0" indent="0" algn="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FCF9BA9-AB08-46E1-A235-3AC71B2FE2C1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333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114C4870-74C0-8C6D-66BD-2E6477A21068}"/>
              </a:ext>
            </a:extLst>
          </p:cNvPr>
          <p:cNvCxnSpPr/>
          <p:nvPr/>
        </p:nvCxnSpPr>
        <p:spPr>
          <a:xfrm>
            <a:off x="609600" y="2375330"/>
            <a:ext cx="1104333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54C07A0A-5AFD-C38B-8965-D3630AB90115}"/>
              </a:ext>
            </a:extLst>
          </p:cNvPr>
          <p:cNvSpPr/>
          <p:nvPr/>
        </p:nvSpPr>
        <p:spPr>
          <a:xfrm>
            <a:off x="609597" y="4609868"/>
            <a:ext cx="10972800" cy="1011766"/>
          </a:xfrm>
          <a:prstGeom prst="roundRect">
            <a:avLst/>
          </a:prstGeom>
          <a:solidFill>
            <a:srgbClr val="84E291"/>
          </a:solidFill>
          <a:ln>
            <a:solidFill>
              <a:srgbClr val="59AE2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sz="2000" b="1" dirty="0"/>
              <a:t>Research </a:t>
            </a:r>
            <a:r>
              <a:rPr lang="de-DE" sz="2000" b="1" dirty="0" err="1"/>
              <a:t>gap</a:t>
            </a:r>
            <a:r>
              <a:rPr lang="de-DE" sz="2000" b="1" dirty="0"/>
              <a:t>: </a:t>
            </a:r>
            <a:r>
              <a:rPr lang="de-DE" sz="2000" dirty="0"/>
              <a:t>T</a:t>
            </a:r>
            <a:r>
              <a:rPr lang="en-US" sz="2000" dirty="0" err="1"/>
              <a:t>rade</a:t>
            </a:r>
            <a:r>
              <a:rPr lang="en-US" sz="2000" dirty="0"/>
              <a:t>-off between performance and interpretability for decision-making in the energy sector</a:t>
            </a:r>
            <a:endParaRPr lang="de-DE" sz="2000" dirty="0"/>
          </a:p>
          <a:p>
            <a:pPr algn="ctr"/>
            <a:endParaRPr lang="de-DE" sz="2400" dirty="0">
              <a:latin typeface="+mj-lt"/>
              <a:ea typeface="Arial Unicode M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6138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C004D-342B-24CB-7DFE-8FB056FF4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B5494F-6DB6-0EF8-823D-887FDF300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Theoretical foundations – 4 Chapters </a:t>
            </a:r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607D29-2401-0D1B-8103-C56BC95E0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333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06EB6407-171A-3A58-C582-8A355F3872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0226857"/>
              </p:ext>
            </p:extLst>
          </p:nvPr>
        </p:nvGraphicFramePr>
        <p:xfrm>
          <a:off x="1498600" y="1720945"/>
          <a:ext cx="9194800" cy="4076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2709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ADC83-C57D-B544-1C1F-CF2C0EE2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9C620-5FB7-84FD-5664-1B8937352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preprocessing</a:t>
            </a:r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E7DE9E-3E1C-2317-46E2-DC664CBDF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333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A14080D6-80A7-4F71-3E93-3B96E03808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266192"/>
              </p:ext>
            </p:extLst>
          </p:nvPr>
        </p:nvGraphicFramePr>
        <p:xfrm>
          <a:off x="609601" y="1545167"/>
          <a:ext cx="10979150" cy="4360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571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B48E2-076E-84A9-85E6-16476A88F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E24BC-5391-AEB8-4542-0C493C046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85088"/>
            <a:ext cx="5269653" cy="750034"/>
          </a:xfrm>
          <a:prstGeom prst="round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/>
              <a:t>Feature Extraction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AC7F2A-3244-8706-7964-F9C872EE1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496242"/>
            <a:ext cx="5269653" cy="3969456"/>
          </a:xfrm>
        </p:spPr>
        <p:txBody>
          <a:bodyPr/>
          <a:lstStyle/>
          <a:p>
            <a:r>
              <a:rPr lang="en-US" sz="1600" b="1" dirty="0"/>
              <a:t>Lag Features:</a:t>
            </a:r>
            <a:r>
              <a:rPr lang="en-US" sz="1600" dirty="0"/>
              <a:t> Capture time dependencies via tabular modeling, lag creation followed data-type-specific logic</a:t>
            </a:r>
          </a:p>
          <a:p>
            <a:r>
              <a:rPr lang="en-US" sz="1600" b="1" dirty="0"/>
              <a:t>Cyclic Features:</a:t>
            </a:r>
            <a:r>
              <a:rPr lang="en-US" sz="1600" dirty="0"/>
              <a:t> Encoded seasonal and annual cycles using one-hot encoding</a:t>
            </a:r>
          </a:p>
          <a:p>
            <a:r>
              <a:rPr lang="en-US" sz="1600" b="1" dirty="0"/>
              <a:t>Transformation Features:</a:t>
            </a:r>
            <a:r>
              <a:rPr lang="en-US" sz="1600" dirty="0"/>
              <a:t> Rolling stats (means, std, extremes), short windows for volatile series (e.g., prices), longer for stable variables</a:t>
            </a:r>
            <a:endParaRPr lang="de-DE" sz="1600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021520F-5716-1713-578A-B1F82F12B9E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12749" y="2496242"/>
            <a:ext cx="5283200" cy="3969456"/>
          </a:xfrm>
        </p:spPr>
        <p:txBody>
          <a:bodyPr/>
          <a:lstStyle/>
          <a:p>
            <a:r>
              <a:rPr lang="en-US" sz="1600" b="1" dirty="0"/>
              <a:t>Initial feature space: </a:t>
            </a:r>
            <a:r>
              <a:rPr lang="en-US" sz="1600" dirty="0"/>
              <a:t>92 (from 17 raw features)</a:t>
            </a:r>
          </a:p>
          <a:p>
            <a:r>
              <a:rPr lang="en-US" sz="1600" b="1" dirty="0"/>
              <a:t>Method:</a:t>
            </a:r>
            <a:r>
              <a:rPr lang="en-US" sz="1600" dirty="0"/>
              <a:t> Recursive feature elimination with cross validation as a wrapper method with a DT (RFECV)</a:t>
            </a:r>
          </a:p>
          <a:p>
            <a:r>
              <a:rPr lang="de-DE" sz="1600" b="1" dirty="0" err="1"/>
              <a:t>Objective</a:t>
            </a:r>
            <a:r>
              <a:rPr lang="de-DE" sz="1600" b="1" dirty="0"/>
              <a:t>:</a:t>
            </a:r>
            <a:r>
              <a:rPr lang="de-DE" sz="1600" dirty="0"/>
              <a:t> </a:t>
            </a:r>
            <a:r>
              <a:rPr lang="de-DE" sz="1600" dirty="0" err="1"/>
              <a:t>minimize</a:t>
            </a:r>
            <a:r>
              <a:rPr lang="de-DE" sz="1600" dirty="0"/>
              <a:t> NMAE</a:t>
            </a:r>
          </a:p>
          <a:p>
            <a:r>
              <a:rPr lang="en-US" sz="1600" b="1" dirty="0"/>
              <a:t>Final selection:</a:t>
            </a:r>
            <a:r>
              <a:rPr lang="en-US" sz="1600" dirty="0"/>
              <a:t> 12 features</a:t>
            </a:r>
            <a:endParaRPr lang="de-DE" sz="2000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A769CAF0-46C6-1CC1-BA17-006ACD777E8D}"/>
              </a:ext>
            </a:extLst>
          </p:cNvPr>
          <p:cNvSpPr txBox="1">
            <a:spLocks/>
          </p:cNvSpPr>
          <p:nvPr/>
        </p:nvSpPr>
        <p:spPr>
          <a:xfrm>
            <a:off x="6299200" y="2090972"/>
            <a:ext cx="5269653" cy="485456"/>
          </a:xfrm>
          <a:prstGeom prst="rect">
            <a:avLst/>
          </a:prstGeom>
        </p:spPr>
        <p:txBody>
          <a:bodyPr anchor="b">
            <a:noAutofit/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867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609585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1219170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82875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243833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8AED445-4E1C-9A01-2876-2D41CC8FBC1D}"/>
              </a:ext>
            </a:extLst>
          </p:cNvPr>
          <p:cNvSpPr txBox="1">
            <a:spLocks/>
          </p:cNvSpPr>
          <p:nvPr/>
        </p:nvSpPr>
        <p:spPr>
          <a:xfrm>
            <a:off x="6312749" y="1585088"/>
            <a:ext cx="5269653" cy="750034"/>
          </a:xfrm>
          <a:prstGeom prst="roundRect">
            <a:avLst/>
          </a:prstGeom>
        </p:spPr>
        <p:txBody>
          <a:bodyPr anchor="ctr"/>
          <a:lstStyle>
            <a:lvl1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609585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6pPr>
            <a:lvl7pPr marL="1219170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7pPr>
            <a:lvl8pPr marL="1828754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8pPr>
            <a:lvl9pPr marL="2438339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9pPr>
          </a:lstStyle>
          <a:p>
            <a:r>
              <a:rPr lang="en-US" sz="2000"/>
              <a:t>Feature selection</a:t>
            </a:r>
            <a:r>
              <a:rPr lang="de-DE" sz="2000"/>
              <a:t>: </a:t>
            </a:r>
            <a:r>
              <a:rPr lang="en-US" sz="2000"/>
              <a:t>Second part of </a:t>
            </a:r>
            <a:r>
              <a:rPr lang="de-DE" sz="2000"/>
              <a:t>hybrid </a:t>
            </a:r>
            <a:r>
              <a:rPr lang="en-US" sz="2000"/>
              <a:t>feature selection 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572BE6F-4F74-1808-DB88-F07513C98B8C}"/>
              </a:ext>
            </a:extLst>
          </p:cNvPr>
          <p:cNvSpPr txBox="1">
            <a:spLocks/>
          </p:cNvSpPr>
          <p:nvPr/>
        </p:nvSpPr>
        <p:spPr>
          <a:xfrm>
            <a:off x="609601" y="406399"/>
            <a:ext cx="10979151" cy="1011767"/>
          </a:xfrm>
          <a:prstGeom prst="rect">
            <a:avLst/>
          </a:prstGeom>
        </p:spPr>
        <p:txBody>
          <a:bodyPr anchor="b"/>
          <a:lstStyle>
            <a:lvl1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609585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6pPr>
            <a:lvl7pPr marL="1219170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7pPr>
            <a:lvl8pPr marL="1828754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8pPr>
            <a:lvl9pPr marL="2438339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9pPr>
          </a:lstStyle>
          <a:p>
            <a:r>
              <a:rPr lang="de-DE"/>
              <a:t>Feature </a:t>
            </a:r>
            <a:r>
              <a:rPr lang="de-DE" err="1"/>
              <a:t>engineering</a:t>
            </a:r>
            <a:endParaRPr lang="en-DE"/>
          </a:p>
        </p:txBody>
      </p:sp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A1EE6822-2316-1812-633E-8F49C26B83BA}"/>
              </a:ext>
            </a:extLst>
          </p:cNvPr>
          <p:cNvSpPr txBox="1">
            <a:spLocks/>
          </p:cNvSpPr>
          <p:nvPr/>
        </p:nvSpPr>
        <p:spPr>
          <a:xfrm>
            <a:off x="10598151" y="6435389"/>
            <a:ext cx="990600" cy="2729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de-DE"/>
            </a:defPPr>
            <a:lvl1pPr marL="0" marR="0" indent="0" algn="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FCF9BA9-AB08-46E1-A235-3AC71B2FE2C1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333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6EAABB16-0CD5-78D1-DE6F-FF61282CA0CB}"/>
              </a:ext>
            </a:extLst>
          </p:cNvPr>
          <p:cNvCxnSpPr/>
          <p:nvPr/>
        </p:nvCxnSpPr>
        <p:spPr>
          <a:xfrm>
            <a:off x="609600" y="2375330"/>
            <a:ext cx="1104333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300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824904F1-8029-60C1-CBAB-80B41A60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51" y="406396"/>
            <a:ext cx="10972800" cy="1011769"/>
          </a:xfrm>
        </p:spPr>
        <p:txBody>
          <a:bodyPr/>
          <a:lstStyle/>
          <a:p>
            <a:r>
              <a:rPr lang="de-DE" dirty="0"/>
              <a:t>Selected </a:t>
            </a:r>
            <a:r>
              <a:rPr lang="de-DE" dirty="0" err="1"/>
              <a:t>features</a:t>
            </a:r>
            <a:endParaRPr lang="en-DE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FC03EA1D-BC85-5FB1-DE7F-26F9F4255F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D5892A0-539E-BC6D-0403-98D4F775B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C6DF4-EC98-4A2E-4258-0E730DAE2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6F2A070-8A77-484A-BFE7-6B1E5C215647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333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64603028-F028-34B0-63A2-69FA51A64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55336"/>
              </p:ext>
            </p:extLst>
          </p:nvPr>
        </p:nvGraphicFramePr>
        <p:xfrm>
          <a:off x="609600" y="1645713"/>
          <a:ext cx="10979151" cy="41819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74914">
                  <a:extLst>
                    <a:ext uri="{9D8B030D-6E8A-4147-A177-3AD203B41FA5}">
                      <a16:colId xmlns:a16="http://schemas.microsoft.com/office/drawing/2014/main" val="4108846507"/>
                    </a:ext>
                  </a:extLst>
                </a:gridCol>
                <a:gridCol w="7104237">
                  <a:extLst>
                    <a:ext uri="{9D8B030D-6E8A-4147-A177-3AD203B41FA5}">
                      <a16:colId xmlns:a16="http://schemas.microsoft.com/office/drawing/2014/main" val="8594334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de-DE" sz="1600">
                          <a:effectLst/>
                        </a:rPr>
                        <a:t>Variable Name</a:t>
                      </a:r>
                      <a:endParaRPr lang="en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de-DE" sz="1600">
                          <a:effectLst/>
                        </a:rPr>
                        <a:t>Description</a:t>
                      </a:r>
                      <a:endParaRPr lang="en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7081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de-DE" sz="1600">
                          <a:effectLst/>
                        </a:rPr>
                        <a:t>S-Gas DA D</a:t>
                      </a:r>
                      <a:endParaRPr lang="en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effectLst/>
                        </a:rPr>
                        <a:t>Day-ahead gas price in Germany </a:t>
                      </a:r>
                      <a:endParaRPr lang="en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6476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de-DE" sz="1600">
                          <a:effectLst/>
                        </a:rPr>
                        <a:t>N-Demand LDZ_rollmean_30</a:t>
                      </a:r>
                      <a:endParaRPr lang="en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effectLst/>
                        </a:rPr>
                        <a:t>30-day rolling average of private gas demand </a:t>
                      </a:r>
                      <a:endParaRPr lang="en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0045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de-DE" sz="1600">
                          <a:effectLst/>
                        </a:rPr>
                        <a:t>K-Wind speed_rollmean_7</a:t>
                      </a:r>
                      <a:endParaRPr lang="en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effectLst/>
                        </a:rPr>
                        <a:t>7-day rolling average of wind speed </a:t>
                      </a:r>
                      <a:endParaRPr lang="en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12025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effectLst/>
                        </a:rPr>
                        <a:t>P-European_News_Index_rollmean_30</a:t>
                      </a:r>
                      <a:endParaRPr lang="en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effectLst/>
                        </a:rPr>
                        <a:t>30-day rolling average of European economic news sentiment index</a:t>
                      </a:r>
                      <a:endParaRPr lang="en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0709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effectLst/>
                        </a:rPr>
                        <a:t>S-Coal Price (close)_lag1</a:t>
                      </a:r>
                      <a:endParaRPr lang="en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effectLst/>
                        </a:rPr>
                        <a:t>Coal price (closing value), lagged by 1 day</a:t>
                      </a:r>
                      <a:endParaRPr lang="en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5816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de-DE" sz="1600">
                          <a:effectLst/>
                        </a:rPr>
                        <a:t>Season_Winter</a:t>
                      </a:r>
                      <a:endParaRPr lang="en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effectLst/>
                        </a:rPr>
                        <a:t>Binary indicator for winter season</a:t>
                      </a:r>
                      <a:endParaRPr lang="en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0691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de-DE" sz="1600">
                          <a:effectLst/>
                        </a:rPr>
                        <a:t>P-GPR_rollmean_30</a:t>
                      </a:r>
                      <a:endParaRPr lang="en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effectLst/>
                        </a:rPr>
                        <a:t>30-day rolling average of Geopolitical Risk Index</a:t>
                      </a:r>
                      <a:endParaRPr lang="en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7393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de-DE" sz="1600">
                          <a:effectLst/>
                        </a:rPr>
                        <a:t>N-Demand LDZ_rollstd_30</a:t>
                      </a:r>
                      <a:endParaRPr lang="en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effectLst/>
                        </a:rPr>
                        <a:t>30-day rolling standard deviation of private gas demand</a:t>
                      </a:r>
                      <a:endParaRPr lang="en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8665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effectLst/>
                        </a:rPr>
                        <a:t>P-European_News_Index_lag1</a:t>
                      </a:r>
                      <a:endParaRPr lang="en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effectLst/>
                        </a:rPr>
                        <a:t>European economic news index, lagged by 1 day</a:t>
                      </a:r>
                      <a:endParaRPr lang="en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11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de-DE" sz="1600">
                          <a:effectLst/>
                        </a:rPr>
                        <a:t>P-GPR_lag1</a:t>
                      </a:r>
                      <a:endParaRPr lang="en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effectLst/>
                        </a:rPr>
                        <a:t>Geopolitical Risk Index, lagged by 1 day</a:t>
                      </a:r>
                      <a:endParaRPr lang="en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2584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effectLst/>
                        </a:rPr>
                        <a:t>S-Coal Price (close)_rollmean_7</a:t>
                      </a:r>
                      <a:endParaRPr lang="en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effectLst/>
                        </a:rPr>
                        <a:t>7-day rolling average of coal price </a:t>
                      </a:r>
                      <a:endParaRPr lang="en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2408870"/>
                  </a:ext>
                </a:extLst>
              </a:tr>
              <a:tr h="6719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effectLst/>
                        </a:rPr>
                        <a:t>S-Coal Price (close)_rollstd_3</a:t>
                      </a:r>
                      <a:endParaRPr lang="en-D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3-day rolling standard deviation of coal price</a:t>
                      </a:r>
                      <a:endParaRPr lang="en-D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4686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99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08E2C-56B1-2FF3-DA2C-A08266EC3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B3A72-5306-F6AB-2E27-FEE8C4F6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</a:t>
            </a:r>
            <a:r>
              <a:rPr lang="en-US" err="1"/>
              <a:t>Perimental</a:t>
            </a:r>
            <a:r>
              <a:rPr lang="en-US"/>
              <a:t> setup </a:t>
            </a:r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8AD3E5-B677-329E-319F-B31986066B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de-DE" altLang="de-DE" sz="1333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56C097C-DB03-A7B2-7DA1-7EBD520ACB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model selection </a:t>
            </a:r>
            <a:r>
              <a:rPr lang="de-DE"/>
              <a:t>: </a:t>
            </a:r>
            <a:r>
              <a:rPr lang="en-US"/>
              <a:t>benchmark </a:t>
            </a:r>
            <a:r>
              <a:rPr lang="de-DE"/>
              <a:t>(</a:t>
            </a:r>
            <a:r>
              <a:rPr lang="en-US"/>
              <a:t>random walk</a:t>
            </a:r>
            <a:r>
              <a:rPr lang="de-DE"/>
              <a:t>, </a:t>
            </a:r>
            <a:r>
              <a:rPr lang="en-US"/>
              <a:t>lasso</a:t>
            </a:r>
            <a:r>
              <a:rPr lang="de-DE"/>
              <a:t>, </a:t>
            </a:r>
            <a:r>
              <a:rPr lang="en-US"/>
              <a:t>pro</a:t>
            </a:r>
            <a:r>
              <a:rPr lang="de-DE" err="1"/>
              <a:t>phet</a:t>
            </a:r>
            <a:r>
              <a:rPr lang="de-DE"/>
              <a:t>), </a:t>
            </a:r>
            <a:r>
              <a:rPr lang="en-US"/>
              <a:t>MLP</a:t>
            </a:r>
            <a:r>
              <a:rPr lang="de-DE"/>
              <a:t>, </a:t>
            </a:r>
            <a:r>
              <a:rPr lang="en-US" err="1"/>
              <a:t>xgboost</a:t>
            </a:r>
            <a:r>
              <a:rPr lang="de-DE"/>
              <a:t>, </a:t>
            </a:r>
            <a:r>
              <a:rPr lang="en-US"/>
              <a:t>EBM 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075DF20-0813-07F6-344E-8ADE9EC71331}"/>
              </a:ext>
            </a:extLst>
          </p:cNvPr>
          <p:cNvGrpSpPr/>
          <p:nvPr/>
        </p:nvGrpSpPr>
        <p:grpSpPr>
          <a:xfrm>
            <a:off x="5579663" y="2188026"/>
            <a:ext cx="6009087" cy="3434632"/>
            <a:chOff x="971754" y="950377"/>
            <a:chExt cx="8620302" cy="3320673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08C590E-C3DE-BD56-8359-479C31C236C7}"/>
                </a:ext>
              </a:extLst>
            </p:cNvPr>
            <p:cNvSpPr txBox="1"/>
            <p:nvPr/>
          </p:nvSpPr>
          <p:spPr>
            <a:xfrm>
              <a:off x="4117331" y="950377"/>
              <a:ext cx="2852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TimeSeriesSplit (n_split = 4)</a:t>
              </a:r>
              <a:endParaRPr lang="en-DE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Verbinder: gewinkelt 9">
              <a:extLst>
                <a:ext uri="{FF2B5EF4-FFF2-40B4-BE49-F238E27FC236}">
                  <a16:creationId xmlns:a16="http://schemas.microsoft.com/office/drawing/2014/main" id="{F555EE26-020C-488C-EADC-8C8A2951EC49}"/>
                </a:ext>
              </a:extLst>
            </p:cNvPr>
            <p:cNvCxnSpPr>
              <a:cxnSpLocks/>
            </p:cNvCxnSpPr>
            <p:nvPr/>
          </p:nvCxnSpPr>
          <p:spPr>
            <a:xfrm>
              <a:off x="1874520" y="1536192"/>
              <a:ext cx="7717536" cy="2258568"/>
            </a:xfrm>
            <a:prstGeom prst="bentConnector3">
              <a:avLst>
                <a:gd name="adj1" fmla="val 118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403FC9D-4D6A-FCEB-2472-E5B195F48A9F}"/>
                </a:ext>
              </a:extLst>
            </p:cNvPr>
            <p:cNvSpPr txBox="1"/>
            <p:nvPr/>
          </p:nvSpPr>
          <p:spPr>
            <a:xfrm>
              <a:off x="971757" y="1614488"/>
              <a:ext cx="9027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Split 1</a:t>
              </a:r>
              <a:endParaRPr lang="en-DE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4A443065-E09F-5AD0-C82C-656239FB6D89}"/>
                </a:ext>
              </a:extLst>
            </p:cNvPr>
            <p:cNvSpPr txBox="1"/>
            <p:nvPr/>
          </p:nvSpPr>
          <p:spPr>
            <a:xfrm>
              <a:off x="971757" y="2157770"/>
              <a:ext cx="9027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Split 2</a:t>
              </a:r>
              <a:endParaRPr lang="en-DE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F387AF9C-CC98-708B-96B3-585B48D231FE}"/>
                </a:ext>
              </a:extLst>
            </p:cNvPr>
            <p:cNvSpPr txBox="1"/>
            <p:nvPr/>
          </p:nvSpPr>
          <p:spPr>
            <a:xfrm>
              <a:off x="971757" y="2701052"/>
              <a:ext cx="902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Split 3</a:t>
              </a:r>
              <a:endParaRPr lang="en-DE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DA287EA-330E-AFDB-CF1A-EF51CF25F964}"/>
                </a:ext>
              </a:extLst>
            </p:cNvPr>
            <p:cNvSpPr txBox="1"/>
            <p:nvPr/>
          </p:nvSpPr>
          <p:spPr>
            <a:xfrm>
              <a:off x="971754" y="3244334"/>
              <a:ext cx="90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Split 4</a:t>
              </a:r>
              <a:endParaRPr lang="en-DE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4C57A4C4-095F-2C0E-CC9F-93D5057C69AA}"/>
                </a:ext>
              </a:extLst>
            </p:cNvPr>
            <p:cNvSpPr txBox="1"/>
            <p:nvPr/>
          </p:nvSpPr>
          <p:spPr>
            <a:xfrm>
              <a:off x="1874520" y="3804768"/>
              <a:ext cx="90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01.11.2021</a:t>
              </a:r>
              <a:endParaRPr lang="en-DE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024DD6D-35E3-BABF-EA2F-1E4F7C598962}"/>
                </a:ext>
              </a:extLst>
            </p:cNvPr>
            <p:cNvSpPr txBox="1"/>
            <p:nvPr/>
          </p:nvSpPr>
          <p:spPr>
            <a:xfrm>
              <a:off x="3097612" y="3809385"/>
              <a:ext cx="90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23.03.2022</a:t>
              </a:r>
              <a:endParaRPr lang="en-DE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7AF75335-1CBD-90AA-CB31-6A071F11FC83}"/>
                </a:ext>
              </a:extLst>
            </p:cNvPr>
            <p:cNvSpPr txBox="1"/>
            <p:nvPr/>
          </p:nvSpPr>
          <p:spPr>
            <a:xfrm>
              <a:off x="4320704" y="3809385"/>
              <a:ext cx="90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09.08.2022</a:t>
              </a:r>
              <a:endParaRPr lang="en-DE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3B72228-2135-6239-13E6-EEE514677E15}"/>
                </a:ext>
              </a:extLst>
            </p:cNvPr>
            <p:cNvSpPr txBox="1"/>
            <p:nvPr/>
          </p:nvSpPr>
          <p:spPr>
            <a:xfrm>
              <a:off x="5543796" y="3794760"/>
              <a:ext cx="90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26.12.2022</a:t>
              </a:r>
              <a:endParaRPr lang="en-DE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4FA2AF8D-24EF-1DCA-300B-E29D2DF3C5A1}"/>
                </a:ext>
              </a:extLst>
            </p:cNvPr>
            <p:cNvSpPr txBox="1"/>
            <p:nvPr/>
          </p:nvSpPr>
          <p:spPr>
            <a:xfrm>
              <a:off x="6766888" y="3800918"/>
              <a:ext cx="90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14.05.2023</a:t>
              </a:r>
              <a:endParaRPr lang="en-DE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EAE10B56-C7D1-DFFD-98E2-2B87AB86483B}"/>
                </a:ext>
              </a:extLst>
            </p:cNvPr>
            <p:cNvSpPr txBox="1"/>
            <p:nvPr/>
          </p:nvSpPr>
          <p:spPr>
            <a:xfrm>
              <a:off x="7989980" y="3794760"/>
              <a:ext cx="90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30.09.2023</a:t>
              </a:r>
              <a:endParaRPr lang="en-DE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12A0383B-B799-B65D-8B24-A83D2223623A}"/>
                </a:ext>
              </a:extLst>
            </p:cNvPr>
            <p:cNvSpPr/>
            <p:nvPr/>
          </p:nvSpPr>
          <p:spPr>
            <a:xfrm>
              <a:off x="2319867" y="1684867"/>
              <a:ext cx="2455332" cy="280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02A67CC7-FBF5-E997-094A-9084A84E9711}"/>
                </a:ext>
              </a:extLst>
            </p:cNvPr>
            <p:cNvSpPr/>
            <p:nvPr/>
          </p:nvSpPr>
          <p:spPr>
            <a:xfrm>
              <a:off x="2319867" y="2201536"/>
              <a:ext cx="3674532" cy="280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CA896A38-ED0E-3B62-6CEB-BABED8DED130}"/>
                </a:ext>
              </a:extLst>
            </p:cNvPr>
            <p:cNvSpPr/>
            <p:nvPr/>
          </p:nvSpPr>
          <p:spPr>
            <a:xfrm>
              <a:off x="2319866" y="2770748"/>
              <a:ext cx="4844457" cy="280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55BE8808-D896-D411-8539-B38F5B266465}"/>
                </a:ext>
              </a:extLst>
            </p:cNvPr>
            <p:cNvSpPr/>
            <p:nvPr/>
          </p:nvSpPr>
          <p:spPr>
            <a:xfrm>
              <a:off x="2319865" y="3319032"/>
              <a:ext cx="6121401" cy="280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32DBEB6F-0542-541C-4622-78C523C23727}"/>
                </a:ext>
              </a:extLst>
            </p:cNvPr>
            <p:cNvSpPr/>
            <p:nvPr/>
          </p:nvSpPr>
          <p:spPr>
            <a:xfrm>
              <a:off x="3547599" y="1684867"/>
              <a:ext cx="1227600" cy="280800"/>
            </a:xfrm>
            <a:prstGeom prst="rect">
              <a:avLst/>
            </a:prstGeom>
            <a:solidFill>
              <a:srgbClr val="84E29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688378C1-7B05-FD25-2EA5-4D4D967D661B}"/>
                </a:ext>
              </a:extLst>
            </p:cNvPr>
            <p:cNvSpPr/>
            <p:nvPr/>
          </p:nvSpPr>
          <p:spPr>
            <a:xfrm>
              <a:off x="4766765" y="2197952"/>
              <a:ext cx="1227600" cy="280800"/>
            </a:xfrm>
            <a:prstGeom prst="rect">
              <a:avLst/>
            </a:prstGeom>
            <a:solidFill>
              <a:srgbClr val="84E29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0852B5CC-9584-934F-103A-EE5186625E25}"/>
                </a:ext>
              </a:extLst>
            </p:cNvPr>
            <p:cNvSpPr/>
            <p:nvPr/>
          </p:nvSpPr>
          <p:spPr>
            <a:xfrm>
              <a:off x="5936723" y="2770748"/>
              <a:ext cx="1227600" cy="280800"/>
            </a:xfrm>
            <a:prstGeom prst="rect">
              <a:avLst/>
            </a:prstGeom>
            <a:solidFill>
              <a:srgbClr val="84E29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95B26DE6-7697-B600-39CD-D17BD60F2F1A}"/>
                </a:ext>
              </a:extLst>
            </p:cNvPr>
            <p:cNvSpPr/>
            <p:nvPr/>
          </p:nvSpPr>
          <p:spPr>
            <a:xfrm>
              <a:off x="7216888" y="3320965"/>
              <a:ext cx="1227600" cy="280800"/>
            </a:xfrm>
            <a:prstGeom prst="rect">
              <a:avLst/>
            </a:prstGeom>
            <a:solidFill>
              <a:srgbClr val="84E29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AF07F079-B222-00EE-657D-E33BC430AA46}"/>
              </a:ext>
            </a:extLst>
          </p:cNvPr>
          <p:cNvSpPr txBox="1">
            <a:spLocks/>
          </p:cNvSpPr>
          <p:nvPr/>
        </p:nvSpPr>
        <p:spPr>
          <a:xfrm>
            <a:off x="735321" y="2215829"/>
            <a:ext cx="4533899" cy="3608899"/>
          </a:xfrm>
          <a:prstGeom prst="roundRect">
            <a:avLst>
              <a:gd name="adj" fmla="val 52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Autofit/>
          </a:bodyPr>
          <a:lstStyle>
            <a:lvl1pPr marL="359824" indent="-35982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400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52476" indent="-342891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547245" indent="-3280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2156830" indent="-3280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666933" indent="-22859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sz="1600" b="1" dirty="0" err="1"/>
              <a:t>Metrics</a:t>
            </a:r>
            <a:r>
              <a:rPr lang="de-DE" sz="1600" b="1" dirty="0"/>
              <a:t>:</a:t>
            </a:r>
            <a:r>
              <a:rPr lang="de-DE" sz="1600" dirty="0"/>
              <a:t> MAE (</a:t>
            </a:r>
            <a:r>
              <a:rPr lang="de-DE" sz="1600" dirty="0" err="1"/>
              <a:t>main</a:t>
            </a:r>
            <a:r>
              <a:rPr lang="de-DE" sz="1600" dirty="0"/>
              <a:t> </a:t>
            </a:r>
            <a:r>
              <a:rPr lang="de-DE" sz="1600" dirty="0" err="1"/>
              <a:t>focus</a:t>
            </a:r>
            <a:r>
              <a:rPr lang="de-DE" sz="1600" dirty="0"/>
              <a:t>) and R</a:t>
            </a:r>
            <a:r>
              <a:rPr lang="de-DE" sz="1600" baseline="30000" dirty="0"/>
              <a:t>2</a:t>
            </a:r>
            <a:r>
              <a:rPr lang="de-DE" sz="1600" dirty="0"/>
              <a:t>, MAE </a:t>
            </a:r>
            <a:r>
              <a:rPr lang="de-DE" sz="1600" dirty="0" err="1"/>
              <a:t>preferred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interpretability</a:t>
            </a:r>
            <a:r>
              <a:rPr lang="de-DE" sz="1600" dirty="0"/>
              <a:t> (same </a:t>
            </a:r>
            <a:r>
              <a:rPr lang="de-DE" sz="1600" dirty="0" err="1"/>
              <a:t>unit</a:t>
            </a:r>
            <a:r>
              <a:rPr lang="de-DE" sz="1600" dirty="0"/>
              <a:t>)</a:t>
            </a:r>
            <a:endParaRPr lang="en-DE" sz="1600" dirty="0"/>
          </a:p>
          <a:p>
            <a:pPr lvl="0"/>
            <a:r>
              <a:rPr lang="de-DE" sz="1600" b="1" dirty="0"/>
              <a:t>Experimental Tests:</a:t>
            </a:r>
            <a:r>
              <a:rPr lang="de-DE" sz="1600" dirty="0"/>
              <a:t> 144 </a:t>
            </a:r>
            <a:r>
              <a:rPr lang="de-DE" sz="1600" dirty="0" err="1"/>
              <a:t>model</a:t>
            </a:r>
            <a:r>
              <a:rPr lang="de-DE" sz="1600" dirty="0"/>
              <a:t> </a:t>
            </a:r>
            <a:r>
              <a:rPr lang="de-DE" sz="1600" dirty="0" err="1"/>
              <a:t>variants</a:t>
            </a:r>
            <a:r>
              <a:rPr lang="de-DE" sz="1600" dirty="0"/>
              <a:t> </a:t>
            </a:r>
            <a:r>
              <a:rPr lang="de-DE" sz="1600" dirty="0" err="1"/>
              <a:t>tested</a:t>
            </a:r>
            <a:r>
              <a:rPr lang="de-DE" sz="1600" dirty="0"/>
              <a:t> (different </a:t>
            </a:r>
            <a:r>
              <a:rPr lang="de-DE" sz="1600" dirty="0" err="1"/>
              <a:t>preprocessing</a:t>
            </a:r>
            <a:r>
              <a:rPr lang="de-DE" sz="1600" dirty="0"/>
              <a:t>), </a:t>
            </a:r>
            <a:r>
              <a:rPr lang="de-DE" sz="1600" dirty="0" err="1"/>
              <a:t>best</a:t>
            </a:r>
            <a:r>
              <a:rPr lang="de-DE" sz="1600" dirty="0"/>
              <a:t> </a:t>
            </a:r>
            <a:r>
              <a:rPr lang="de-DE" sz="1600" dirty="0" err="1"/>
              <a:t>without</a:t>
            </a:r>
            <a:r>
              <a:rPr lang="de-DE" sz="1600" dirty="0"/>
              <a:t> </a:t>
            </a:r>
            <a:r>
              <a:rPr lang="de-DE" sz="1600" dirty="0" err="1"/>
              <a:t>peak</a:t>
            </a:r>
            <a:r>
              <a:rPr lang="de-DE" sz="1600" dirty="0"/>
              <a:t> </a:t>
            </a:r>
            <a:r>
              <a:rPr lang="de-DE" sz="1600" dirty="0" err="1"/>
              <a:t>correction</a:t>
            </a:r>
            <a:r>
              <a:rPr lang="de-DE" sz="1600" dirty="0"/>
              <a:t> </a:t>
            </a:r>
            <a:r>
              <a:rPr lang="de-DE" sz="1600" dirty="0" err="1"/>
              <a:t>or</a:t>
            </a:r>
            <a:r>
              <a:rPr lang="de-DE" sz="1600" dirty="0"/>
              <a:t> </a:t>
            </a:r>
            <a:r>
              <a:rPr lang="de-DE" sz="1600" dirty="0" err="1"/>
              <a:t>month</a:t>
            </a:r>
            <a:r>
              <a:rPr lang="de-DE" sz="1600" dirty="0"/>
              <a:t> feature</a:t>
            </a:r>
            <a:endParaRPr lang="en-DE" sz="1600" dirty="0"/>
          </a:p>
          <a:p>
            <a:pPr lvl="0"/>
            <a:r>
              <a:rPr lang="de-DE" sz="1600" b="1" dirty="0"/>
              <a:t>Validation </a:t>
            </a:r>
            <a:r>
              <a:rPr lang="de-DE" sz="1600" b="1" dirty="0" err="1"/>
              <a:t>Strategy</a:t>
            </a:r>
            <a:r>
              <a:rPr lang="de-DE" sz="1600" b="1" dirty="0"/>
              <a:t>: </a:t>
            </a:r>
            <a:r>
              <a:rPr lang="de-DE" sz="1600" dirty="0" err="1"/>
              <a:t>TimeSeriesSplit</a:t>
            </a:r>
            <a:r>
              <a:rPr lang="de-DE" sz="1600" dirty="0"/>
              <a:t> </a:t>
            </a:r>
            <a:r>
              <a:rPr lang="de-DE" sz="1600" dirty="0" err="1"/>
              <a:t>used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validation</a:t>
            </a:r>
            <a:r>
              <a:rPr lang="de-DE" sz="1600" dirty="0"/>
              <a:t> and </a:t>
            </a:r>
            <a:r>
              <a:rPr lang="de-DE" sz="1600" dirty="0" err="1"/>
              <a:t>tuning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prevent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leakage</a:t>
            </a:r>
            <a:endParaRPr lang="en-DE" sz="1600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804EC9E0-C19E-744F-B58F-A4FE98BED4A6}"/>
              </a:ext>
            </a:extLst>
          </p:cNvPr>
          <p:cNvCxnSpPr>
            <a:cxnSpLocks/>
          </p:cNvCxnSpPr>
          <p:nvPr/>
        </p:nvCxnSpPr>
        <p:spPr>
          <a:xfrm>
            <a:off x="735320" y="2171291"/>
            <a:ext cx="10800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768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A2DC5-5DAF-D432-5D40-5C138C86B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C71BBF-3127-9039-8D22-956A8347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  <a:r>
              <a:rPr lang="de-DE"/>
              <a:t> – </a:t>
            </a:r>
            <a:r>
              <a:rPr lang="en-US"/>
              <a:t>performance  </a:t>
            </a:r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8403157-B521-0FDA-E656-F1725CCF6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333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801F9B-51A5-FDE7-BF31-AC72290A5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1582751"/>
            <a:ext cx="6261099" cy="18527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A888E12-D20F-DB1F-96C5-5ABF4DC70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3946990"/>
            <a:ext cx="6261099" cy="1538097"/>
          </a:xfrm>
          <a:prstGeom prst="rect">
            <a:avLst/>
          </a:prstGeom>
        </p:spPr>
      </p:pic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7151D322-3BB9-E4A3-85BA-59941A4F149B}"/>
              </a:ext>
            </a:extLst>
          </p:cNvPr>
          <p:cNvSpPr txBox="1">
            <a:spLocks/>
          </p:cNvSpPr>
          <p:nvPr/>
        </p:nvSpPr>
        <p:spPr>
          <a:xfrm>
            <a:off x="7136100" y="2215829"/>
            <a:ext cx="4533899" cy="3902336"/>
          </a:xfrm>
          <a:prstGeom prst="roundRect">
            <a:avLst>
              <a:gd name="adj" fmla="val 5288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>
            <a:noAutofit/>
          </a:bodyPr>
          <a:lstStyle>
            <a:lvl1pPr marL="359824" indent="-35982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400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52476" indent="-342891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547245" indent="-3280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2156830" indent="-3280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666933" indent="-22859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DE" sz="1600" b="1" dirty="0">
                <a:latin typeface="Arial" panose="020B0604020202020204" pitchFamily="34" charset="0"/>
                <a:ea typeface="Arial Unicode MS" panose="020B0604020202020204"/>
              </a:rPr>
              <a:t>Data Structure: </a:t>
            </a:r>
            <a:r>
              <a:rPr lang="en-US" altLang="en-DE" sz="1600" dirty="0">
                <a:latin typeface="Arial" panose="020B0604020202020204" pitchFamily="34" charset="0"/>
                <a:ea typeface="Arial Unicode MS" panose="020B0604020202020204"/>
              </a:rPr>
              <a:t>Many variables follow linear patterns</a:t>
            </a:r>
          </a:p>
          <a:p>
            <a:r>
              <a:rPr lang="en-US" altLang="en-DE" sz="1600" b="1" dirty="0">
                <a:latin typeface="Arial" panose="020B0604020202020204" pitchFamily="34" charset="0"/>
                <a:ea typeface="Arial Unicode MS" panose="020B0604020202020204"/>
              </a:rPr>
              <a:t>Model Bias: </a:t>
            </a:r>
            <a:r>
              <a:rPr lang="en-US" altLang="en-DE" sz="1600" dirty="0">
                <a:latin typeface="Arial" panose="020B0604020202020204" pitchFamily="34" charset="0"/>
                <a:ea typeface="Arial Unicode MS" panose="020B0604020202020204"/>
              </a:rPr>
              <a:t>EBM </a:t>
            </a:r>
            <a:r>
              <a:rPr lang="en-US" altLang="en-DE" sz="1600" dirty="0" err="1">
                <a:latin typeface="Arial" panose="020B0604020202020204" pitchFamily="34" charset="0"/>
                <a:ea typeface="Arial Unicode MS" panose="020B0604020202020204"/>
              </a:rPr>
              <a:t>overweights</a:t>
            </a:r>
            <a:r>
              <a:rPr lang="en-US" altLang="en-DE" sz="1600" dirty="0">
                <a:latin typeface="Arial" panose="020B0604020202020204" pitchFamily="34" charset="0"/>
                <a:ea typeface="Arial Unicode MS" panose="020B0604020202020204"/>
              </a:rPr>
              <a:t> peaks seen in training, unlike other models that generalize better</a:t>
            </a:r>
          </a:p>
          <a:p>
            <a:r>
              <a:rPr lang="en-US" altLang="en-DE" sz="1600" b="1" dirty="0">
                <a:latin typeface="Arial" panose="020B0604020202020204" pitchFamily="34" charset="0"/>
                <a:ea typeface="Arial Unicode MS" panose="020B0604020202020204"/>
              </a:rPr>
              <a:t>Interaction Handling:</a:t>
            </a:r>
            <a:r>
              <a:rPr lang="en-US" altLang="en-DE" sz="1600" dirty="0">
                <a:latin typeface="Arial" panose="020B0604020202020204" pitchFamily="34" charset="0"/>
                <a:ea typeface="Arial Unicode MS" panose="020B0604020202020204"/>
              </a:rPr>
              <a:t> Advanced models capture complex feature interactions; EBM limited to 2D</a:t>
            </a:r>
          </a:p>
          <a:p>
            <a:r>
              <a:rPr lang="en-US" altLang="en-DE" sz="1600" b="1" dirty="0">
                <a:latin typeface="Arial" panose="020B0604020202020204" pitchFamily="34" charset="0"/>
                <a:ea typeface="Arial Unicode MS" panose="020B0604020202020204"/>
              </a:rPr>
              <a:t>Model Fit: </a:t>
            </a:r>
            <a:r>
              <a:rPr lang="en-US" altLang="en-DE" sz="1600" dirty="0">
                <a:latin typeface="Arial" panose="020B0604020202020204" pitchFamily="34" charset="0"/>
                <a:ea typeface="Arial Unicode MS" panose="020B0604020202020204"/>
              </a:rPr>
              <a:t>Performance depends on structural capacity to model underlying dependencies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555F6C6-EE55-AD06-65FA-AC7FF0539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DE" altLang="en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258B1BDE-805C-6A12-0798-830DA7412D5F}"/>
              </a:ext>
            </a:extLst>
          </p:cNvPr>
          <p:cNvCxnSpPr>
            <a:cxnSpLocks/>
          </p:cNvCxnSpPr>
          <p:nvPr/>
        </p:nvCxnSpPr>
        <p:spPr>
          <a:xfrm>
            <a:off x="7136100" y="2171291"/>
            <a:ext cx="445984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el 1">
            <a:extLst>
              <a:ext uri="{FF2B5EF4-FFF2-40B4-BE49-F238E27FC236}">
                <a16:creationId xmlns:a16="http://schemas.microsoft.com/office/drawing/2014/main" id="{29CC5C97-ACE8-355B-FD5C-C2DEAE249C34}"/>
              </a:ext>
            </a:extLst>
          </p:cNvPr>
          <p:cNvSpPr txBox="1">
            <a:spLocks/>
          </p:cNvSpPr>
          <p:nvPr/>
        </p:nvSpPr>
        <p:spPr>
          <a:xfrm>
            <a:off x="7136100" y="1348281"/>
            <a:ext cx="5269653" cy="750034"/>
          </a:xfrm>
          <a:prstGeom prst="roundRect">
            <a:avLst/>
          </a:prstGeom>
        </p:spPr>
        <p:txBody>
          <a:bodyPr anchor="ctr"/>
          <a:lstStyle>
            <a:lvl1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 kern="1200" cap="all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609585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6pPr>
            <a:lvl7pPr marL="1219170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7pPr>
            <a:lvl8pPr marL="1828754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8pPr>
            <a:lvl9pPr marL="2438339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2667">
                <a:solidFill>
                  <a:schemeClr val="tx1"/>
                </a:solidFill>
                <a:latin typeface="Futura" charset="0"/>
                <a:ea typeface="ＭＳ Ｐゴシック" charset="0"/>
              </a:defRPr>
            </a:lvl9pPr>
          </a:lstStyle>
          <a:p>
            <a:r>
              <a:rPr lang="en-US" sz="2000"/>
              <a:t>Possible Explanations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23C3190-EA0D-C74B-BC5A-A7796CD16F5E}"/>
              </a:ext>
            </a:extLst>
          </p:cNvPr>
          <p:cNvCxnSpPr>
            <a:cxnSpLocks/>
          </p:cNvCxnSpPr>
          <p:nvPr/>
        </p:nvCxnSpPr>
        <p:spPr>
          <a:xfrm>
            <a:off x="7136100" y="2168252"/>
            <a:ext cx="445984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760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CD08EC-5E26-5373-84E8-FD098DE28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</a:t>
            </a:r>
            <a:r>
              <a:rPr lang="de-DE"/>
              <a:t>– </a:t>
            </a:r>
            <a:r>
              <a:rPr lang="en-US"/>
              <a:t>interpretability </a:t>
            </a:r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EB803B-58E2-8BDA-0965-C2FE5FB1F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333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C9E2B877-C732-199F-1ADE-C284F8B34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04" y="4095018"/>
            <a:ext cx="4572762" cy="1971018"/>
          </a:xfrm>
          <a:prstGeom prst="rect">
            <a:avLst/>
          </a:prstGeom>
        </p:spPr>
      </p:pic>
      <p:pic>
        <p:nvPicPr>
          <p:cNvPr id="10" name="Inhaltsplatzhalter 5" descr="xgboost shap und intern">
            <a:extLst>
              <a:ext uri="{FF2B5EF4-FFF2-40B4-BE49-F238E27FC236}">
                <a16:creationId xmlns:a16="http://schemas.microsoft.com/office/drawing/2014/main" id="{00EB79AA-6AB6-B8F5-DF77-0A6BF7273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23" y="4093236"/>
            <a:ext cx="5316528" cy="1972800"/>
          </a:xfrm>
          <a:prstGeom prst="rect">
            <a:avLst/>
          </a:prstGeom>
        </p:spPr>
      </p:pic>
      <p:pic>
        <p:nvPicPr>
          <p:cNvPr id="11" name="Grafik 10" descr="xgboost train und test&#10;">
            <a:extLst>
              <a:ext uri="{FF2B5EF4-FFF2-40B4-BE49-F238E27FC236}">
                <a16:creationId xmlns:a16="http://schemas.microsoft.com/office/drawing/2014/main" id="{4B11966D-ADE8-8A9E-D514-E31967AF0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07" y="1595451"/>
            <a:ext cx="5095560" cy="197280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F262A1B1-A206-372B-434C-2A6089115378}"/>
              </a:ext>
            </a:extLst>
          </p:cNvPr>
          <p:cNvSpPr txBox="1">
            <a:spLocks/>
          </p:cNvSpPr>
          <p:nvPr/>
        </p:nvSpPr>
        <p:spPr>
          <a:xfrm>
            <a:off x="723901" y="1595451"/>
            <a:ext cx="5336769" cy="2392350"/>
          </a:xfrm>
          <a:prstGeom prst="roundRect">
            <a:avLst>
              <a:gd name="adj" fmla="val 5288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Autofit/>
          </a:bodyPr>
          <a:lstStyle>
            <a:lvl1pPr marL="359824" indent="-35982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400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52476" indent="-342891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547245" indent="-3280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2156830" indent="-3280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666933" indent="-22859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2133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Interpretability Types: </a:t>
            </a:r>
            <a:r>
              <a:rPr lang="en-US" sz="1600" dirty="0"/>
              <a:t>Compared intrinsic (EBM) vs. post-hoc (SHAP) explanations</a:t>
            </a:r>
          </a:p>
          <a:p>
            <a:r>
              <a:rPr lang="en-US" sz="1600" b="1" dirty="0"/>
              <a:t>Feature Rankings: </a:t>
            </a:r>
            <a:r>
              <a:rPr lang="en-US" sz="1600" dirty="0"/>
              <a:t>Gas price ranked #1 across all models, other features varied in relevance</a:t>
            </a:r>
          </a:p>
          <a:p>
            <a:r>
              <a:rPr lang="en-US" sz="1600" b="1" dirty="0"/>
              <a:t>EBM Insights: </a:t>
            </a:r>
            <a:r>
              <a:rPr lang="en-US" sz="1600" dirty="0"/>
              <a:t>Shape plots for EBM showed no meaningful relationships beyond gas price, detected interactions had no predictive </a:t>
            </a:r>
            <a:r>
              <a:rPr lang="en-US" sz="1800" dirty="0"/>
              <a:t>impact</a:t>
            </a:r>
            <a:endParaRPr lang="de-DE" sz="1800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4E579572-2825-4BC9-E322-50AACED7503D}"/>
              </a:ext>
            </a:extLst>
          </p:cNvPr>
          <p:cNvCxnSpPr>
            <a:cxnSpLocks/>
          </p:cNvCxnSpPr>
          <p:nvPr/>
        </p:nvCxnSpPr>
        <p:spPr>
          <a:xfrm>
            <a:off x="667308" y="1491161"/>
            <a:ext cx="542869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BF8114A-9F5A-0380-EB25-71294922683B}"/>
              </a:ext>
            </a:extLst>
          </p:cNvPr>
          <p:cNvCxnSpPr>
            <a:cxnSpLocks/>
          </p:cNvCxnSpPr>
          <p:nvPr/>
        </p:nvCxnSpPr>
        <p:spPr>
          <a:xfrm>
            <a:off x="667307" y="4145920"/>
            <a:ext cx="542869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64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1990A47A-F065-4C42-9865-ABC9926E583D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usterfoliensatz_16zu9.pptx" id="{BE3FD35D-68A3-4977-B178-CB40CB17A500}" vid="{0AE4AF98-E0AF-4E0D-850E-3FE2563B5C03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1337</Words>
  <Application>Microsoft Office PowerPoint</Application>
  <PresentationFormat>Breitbild</PresentationFormat>
  <Paragraphs>189</Paragraphs>
  <Slides>19</Slides>
  <Notes>10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19</vt:i4>
      </vt:variant>
    </vt:vector>
  </HeadingPairs>
  <TitlesOfParts>
    <vt:vector size="27" baseType="lpstr">
      <vt:lpstr>Aptos</vt:lpstr>
      <vt:lpstr>Arial</vt:lpstr>
      <vt:lpstr>Arial Unicode MS</vt:lpstr>
      <vt:lpstr>Futura</vt:lpstr>
      <vt:lpstr>Symbol</vt:lpstr>
      <vt:lpstr>Times New Roman</vt:lpstr>
      <vt:lpstr>Master1_UniLeipzig_PPT Vorlage</vt:lpstr>
      <vt:lpstr>Master2_UniLeipzig_PPT Vorlage</vt:lpstr>
      <vt:lpstr>Explainable Machine Learning for Day-Ahead Gas Prices:  A Model Comparison Using Fundamental Data </vt:lpstr>
      <vt:lpstr>Practical Gap in the Company</vt:lpstr>
      <vt:lpstr>Theoretical foundations – 4 Chapters </vt:lpstr>
      <vt:lpstr>Data preprocessing</vt:lpstr>
      <vt:lpstr>Feature Extraction</vt:lpstr>
      <vt:lpstr>Selected features</vt:lpstr>
      <vt:lpstr>exPerimental setup </vt:lpstr>
      <vt:lpstr>Results – performance  </vt:lpstr>
      <vt:lpstr>results – interpretability </vt:lpstr>
      <vt:lpstr>SHAP plots</vt:lpstr>
      <vt:lpstr>Results – trade-off </vt:lpstr>
      <vt:lpstr>PowerPoint-Präsentation</vt:lpstr>
      <vt:lpstr>PowerPoint-Präsentation</vt:lpstr>
      <vt:lpstr>PowerPoint-Präsentation</vt:lpstr>
      <vt:lpstr>Thank you for listening!  Any Questions?</vt:lpstr>
      <vt:lpstr>Backup – prediction with and without gas price</vt:lpstr>
      <vt:lpstr>Backup – dependence plots</vt:lpstr>
      <vt:lpstr>Backup – shap</vt:lpstr>
      <vt:lpstr>Backup – expert assessment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Plenge, Lotta</dc:creator>
  <cp:lastModifiedBy>Lotta Plenge</cp:lastModifiedBy>
  <cp:revision>1</cp:revision>
  <dcterms:created xsi:type="dcterms:W3CDTF">2025-01-13T15:41:45Z</dcterms:created>
  <dcterms:modified xsi:type="dcterms:W3CDTF">2025-07-23T14:08:53Z</dcterms:modified>
</cp:coreProperties>
</file>